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9" r:id="rId4"/>
    <p:sldId id="273" r:id="rId5"/>
    <p:sldId id="260" r:id="rId6"/>
    <p:sldId id="261" r:id="rId7"/>
    <p:sldId id="274" r:id="rId8"/>
    <p:sldId id="269" r:id="rId9"/>
    <p:sldId id="270" r:id="rId10"/>
    <p:sldId id="271" r:id="rId11"/>
    <p:sldId id="267" r:id="rId12"/>
    <p:sldId id="272" r:id="rId13"/>
    <p:sldId id="275" r:id="rId14"/>
    <p:sldId id="264" r:id="rId15"/>
    <p:sldId id="262" r:id="rId16"/>
    <p:sldId id="265" r:id="rId17"/>
    <p:sldId id="263" r:id="rId18"/>
    <p:sldId id="266" r:id="rId19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73436" autoAdjust="0"/>
  </p:normalViewPr>
  <p:slideViewPr>
    <p:cSldViewPr snapToGrid="0">
      <p:cViewPr varScale="1">
        <p:scale>
          <a:sx n="72" d="100"/>
          <a:sy n="72" d="100"/>
        </p:scale>
        <p:origin x="110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2" d="100"/>
          <a:sy n="122" d="100"/>
        </p:scale>
        <p:origin x="4998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E95D2-5477-4BEB-AF65-E79B532831D0}" type="datetimeFigureOut">
              <a:rPr lang="cs-CZ" smtClean="0"/>
              <a:t>16.02.2025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A801F-A763-49F0-9340-9CE6E525A0F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48298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dirty="0" err="1"/>
              <a:t>Jmeno</a:t>
            </a:r>
            <a:endParaRPr lang="cs-CZ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dirty="0"/>
              <a:t>Škola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dirty="0"/>
              <a:t>Město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dirty="0"/>
              <a:t>Název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dirty="0"/>
              <a:t>Soutěžní obor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dirty="0"/>
              <a:t>Dobrý den vážení diváci dovolte mi abych se vám představil </a:t>
            </a:r>
            <a:r>
              <a:rPr lang="cs-CZ" dirty="0" err="1"/>
              <a:t>me</a:t>
            </a:r>
            <a:r>
              <a:rPr lang="cs-CZ" dirty="0"/>
              <a:t> </a:t>
            </a:r>
            <a:r>
              <a:rPr lang="cs-CZ" dirty="0" err="1"/>
              <a:t>jmeno</a:t>
            </a:r>
            <a:r>
              <a:rPr lang="cs-CZ" dirty="0"/>
              <a:t> je Jaroslav </a:t>
            </a:r>
            <a:r>
              <a:rPr lang="cs-CZ" dirty="0" err="1"/>
              <a:t>němec</a:t>
            </a:r>
            <a:r>
              <a:rPr lang="cs-CZ" dirty="0"/>
              <a:t>. Studuji </a:t>
            </a:r>
            <a:r>
              <a:rPr lang="cs-CZ" dirty="0" err="1"/>
              <a:t>ssakhk</a:t>
            </a:r>
            <a:r>
              <a:rPr lang="cs-CZ" dirty="0"/>
              <a:t> v </a:t>
            </a:r>
            <a:r>
              <a:rPr lang="cs-CZ" dirty="0" err="1"/>
              <a:t>hradci</a:t>
            </a:r>
            <a:r>
              <a:rPr lang="cs-CZ" dirty="0"/>
              <a:t> králové. Připravil jsem si pro vás práci s názvem </a:t>
            </a:r>
            <a:r>
              <a:rPr lang="cs-CZ" dirty="0" err="1"/>
              <a:t>coopmaster</a:t>
            </a:r>
            <a:r>
              <a:rPr lang="cs-CZ" dirty="0"/>
              <a:t> systém pro řízení a automatizaci kurníku a soutěžím v oboru č 18 Informatika.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278968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 err="1"/>
              <a:t>Dvere</a:t>
            </a:r>
            <a:r>
              <a:rPr lang="cs-CZ" dirty="0"/>
              <a:t> vlastní konstrukce  - z jiného projektu </a:t>
            </a:r>
            <a:r>
              <a:rPr lang="cs-CZ" dirty="0" err="1"/>
              <a:t>Hlikový</a:t>
            </a:r>
            <a:r>
              <a:rPr lang="cs-CZ" dirty="0"/>
              <a:t> systém </a:t>
            </a:r>
            <a:r>
              <a:rPr lang="en-GB" b="1" dirty="0" err="1"/>
              <a:t>Systém</a:t>
            </a:r>
            <a:r>
              <a:rPr lang="en-GB" b="1" dirty="0"/>
              <a:t> Kombi 30x30</a:t>
            </a:r>
            <a:r>
              <a:rPr lang="cs-CZ" b="1" dirty="0"/>
              <a:t> , </a:t>
            </a:r>
            <a:r>
              <a:rPr lang="cs-CZ" b="1" dirty="0" err="1"/>
              <a:t>tahlový</a:t>
            </a:r>
            <a:r>
              <a:rPr lang="cs-CZ" b="1" dirty="0"/>
              <a:t> motor od polohování satelitu +  řemeslo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="1" dirty="0"/>
              <a:t>Kamera + </a:t>
            </a:r>
            <a:r>
              <a:rPr lang="cs-CZ" b="1" dirty="0" err="1"/>
              <a:t>svetlo</a:t>
            </a:r>
            <a:r>
              <a:rPr lang="cs-CZ" b="1" dirty="0"/>
              <a:t> v kurníku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="1" dirty="0"/>
              <a:t>Monitoring výběhu</a:t>
            </a:r>
            <a:endParaRPr lang="en-GB" b="1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6936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Pes </a:t>
            </a:r>
            <a:r>
              <a:rPr lang="cs-CZ" dirty="0" err="1"/>
              <a:t>Harik</a:t>
            </a:r>
            <a:r>
              <a:rPr lang="cs-CZ" dirty="0"/>
              <a:t> od sousedů  babičce vyřádkoval na jaře hejno. Hrál si s nimi celé dopoledne. 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Nebydlíme s babickou v jednou dome a babi není IT expert – support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Staré slepice přestávají nést.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Už jsme mluvili o notifikacích, že v kurníku není něco dobře. 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Event - dveře byli zavřeny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65549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20089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A714F-54C6-F8E1-EE02-EFD123122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3C6FB5-46E6-9A28-5B48-FDA357D02A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82B1CC-723D-90F5-BFE3-419537E4B4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89189-8244-1665-683B-E4D44CF445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794356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cs-CZ" dirty="0"/>
              <a:t>Nyní si ukážeme živé ukázky prototypu dvířek, váhy a funkčního grafického rozhraní.</a:t>
            </a:r>
          </a:p>
          <a:p>
            <a:pPr marL="0" indent="0">
              <a:buFontTx/>
              <a:buNone/>
            </a:pPr>
            <a:endParaRPr lang="cs-CZ" dirty="0"/>
          </a:p>
          <a:p>
            <a:pPr marL="0" indent="0">
              <a:buFontTx/>
              <a:buNone/>
            </a:pPr>
            <a:r>
              <a:rPr lang="cs-CZ" dirty="0"/>
              <a:t>- Dvířka</a:t>
            </a:r>
          </a:p>
          <a:p>
            <a:pPr marL="628650" lvl="1" indent="-171450">
              <a:buFontTx/>
              <a:buChar char="-"/>
            </a:pPr>
            <a:r>
              <a:rPr lang="cs-CZ" dirty="0"/>
              <a:t>Jedná se o prototyp dvířek. Dvířka jsou vlastní </a:t>
            </a:r>
            <a:r>
              <a:rPr lang="cs-CZ" dirty="0" err="1"/>
              <a:t>hliniková</a:t>
            </a:r>
            <a:r>
              <a:rPr lang="cs-CZ" dirty="0"/>
              <a:t> konstrukce. Je zde použit táhlový motor, jehož smysl pohybů je řízen </a:t>
            </a:r>
            <a:r>
              <a:rPr lang="cs-CZ" dirty="0" err="1"/>
              <a:t>arduinem</a:t>
            </a:r>
            <a:r>
              <a:rPr lang="cs-CZ" dirty="0"/>
              <a:t> umístěným v rozvaděči.</a:t>
            </a:r>
          </a:p>
          <a:p>
            <a:pPr marL="171450" lvl="0" indent="-171450">
              <a:buFontTx/>
              <a:buChar char="-"/>
            </a:pPr>
            <a:r>
              <a:rPr lang="cs-CZ" dirty="0"/>
              <a:t>Váha</a:t>
            </a:r>
          </a:p>
          <a:p>
            <a:pPr marL="628650" lvl="1" indent="-171450">
              <a:buFontTx/>
              <a:buChar char="-"/>
            </a:pPr>
            <a:r>
              <a:rPr lang="cs-CZ" dirty="0"/>
              <a:t>Váha je používána právě pro získávání informací o sedící slepici a vejcích. Je vlastní plechové konstrukce.  Konstrukce je na míru dělaná pro hnízda, která máme u nás v kurníku. Pro vážení je použit tenzometrický senzor se jmenovitou hmotností do 20 kg. Mozkem váhy je </a:t>
            </a:r>
            <a:r>
              <a:rPr lang="cs-CZ" dirty="0" err="1"/>
              <a:t>arduino</a:t>
            </a:r>
            <a:r>
              <a:rPr lang="cs-CZ" dirty="0"/>
              <a:t> nano v krabičce vedle.</a:t>
            </a:r>
          </a:p>
          <a:p>
            <a:pPr marL="171450" lvl="0" indent="-171450">
              <a:buFontTx/>
              <a:buChar char="-"/>
            </a:pPr>
            <a:r>
              <a:rPr lang="cs-CZ" dirty="0" err="1"/>
              <a:t>Home</a:t>
            </a:r>
            <a:r>
              <a:rPr lang="cs-CZ" dirty="0"/>
              <a:t> </a:t>
            </a:r>
            <a:r>
              <a:rPr lang="cs-CZ" dirty="0" err="1"/>
              <a:t>assistant</a:t>
            </a:r>
            <a:r>
              <a:rPr lang="cs-CZ" dirty="0"/>
              <a:t> </a:t>
            </a:r>
          </a:p>
          <a:p>
            <a:pPr marL="628650" lvl="1" indent="-171450">
              <a:buFontTx/>
              <a:buChar char="-"/>
            </a:pPr>
            <a:r>
              <a:rPr lang="cs-CZ" dirty="0"/>
              <a:t>Popsat na telefonu od shora až dolů co tam je + že díky této mobilní </a:t>
            </a:r>
            <a:r>
              <a:rPr lang="cs-CZ" dirty="0" err="1"/>
              <a:t>apce</a:t>
            </a:r>
            <a:r>
              <a:rPr lang="cs-CZ" dirty="0"/>
              <a:t> </a:t>
            </a:r>
            <a:r>
              <a:rPr lang="cs-CZ" dirty="0" err="1"/>
              <a:t>home</a:t>
            </a:r>
            <a:r>
              <a:rPr lang="cs-CZ" dirty="0"/>
              <a:t> </a:t>
            </a:r>
            <a:r>
              <a:rPr lang="cs-CZ" dirty="0" err="1"/>
              <a:t>assistanta</a:t>
            </a:r>
            <a:r>
              <a:rPr lang="cs-CZ" dirty="0"/>
              <a:t> posíláme notifikace chovateli</a:t>
            </a:r>
          </a:p>
          <a:p>
            <a:pPr marL="628650" lvl="1" indent="-171450">
              <a:buFontTx/>
              <a:buChar char="-"/>
            </a:pP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267681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A </a:t>
            </a:r>
            <a:r>
              <a:rPr lang="cs-CZ" dirty="0" err="1"/>
              <a:t>nýní</a:t>
            </a:r>
            <a:r>
              <a:rPr lang="cs-CZ" dirty="0"/>
              <a:t> si povíme o úspěších, které se povedlo zvládnout. Hlavním úspěchem je že se projekt povedlo stihnout dokončit a je již nasazen v testovacím provozu, kde až na pár maličkostí běží perfektně. Mimo jiné se systém zalíbil i babičce a začíná se s ním pomalu seznamovat. Bonus je to, že kvůli internetovému připojení v kurníku, jsem musel instalovat wifi </a:t>
            </a:r>
            <a:r>
              <a:rPr lang="cs-CZ" dirty="0" err="1"/>
              <a:t>extender</a:t>
            </a:r>
            <a:r>
              <a:rPr lang="cs-CZ" dirty="0"/>
              <a:t> a zároveň se tím připojení rozšířilo i do dílny kde to na oplátku ocení zase děda. Úspěchem je také to že se zvýšila bezpečnost ve výběhu, protože když se občas v minulosti nějaká slepice </a:t>
            </a:r>
            <a:r>
              <a:rPr lang="cs-CZ" dirty="0" err="1"/>
              <a:t>stratila</a:t>
            </a:r>
            <a:r>
              <a:rPr lang="cs-CZ" dirty="0"/>
              <a:t> nevěděli jsme kdo za to může a nyní budeme mít kamerový záznam, který viníka </a:t>
            </a:r>
            <a:r>
              <a:rPr lang="cs-CZ" dirty="0" err="1"/>
              <a:t>odhalý</a:t>
            </a:r>
            <a:r>
              <a:rPr lang="cs-CZ" dirty="0"/>
              <a:t>. 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End to end projekt – od uživatelského výzkumu až po nasazení a provoz</a:t>
            </a:r>
          </a:p>
          <a:p>
            <a:pPr marL="0" indent="0">
              <a:buFontTx/>
              <a:buNone/>
            </a:pPr>
            <a:endParaRPr lang="cs-CZ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cs-CZ" dirty="0"/>
              <a:t>Babička dala slepičky do služeb </a:t>
            </a:r>
            <a:r>
              <a:rPr lang="cs-CZ" dirty="0" err="1"/>
              <a:t>vedeckotechnické</a:t>
            </a:r>
            <a:r>
              <a:rPr lang="cs-CZ" dirty="0"/>
              <a:t> revoluce – no spíše půjčila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cs-CZ" dirty="0"/>
          </a:p>
          <a:p>
            <a:r>
              <a:rPr lang="cs-CZ" dirty="0"/>
              <a:t> -  ekonomicky je to </a:t>
            </a:r>
            <a:r>
              <a:rPr lang="cs-CZ" dirty="0" err="1"/>
              <a:t>nedáva</a:t>
            </a:r>
            <a:r>
              <a:rPr lang="cs-CZ" dirty="0"/>
              <a:t> smysl </a:t>
            </a:r>
          </a:p>
          <a:p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Je to POC </a:t>
            </a:r>
            <a:r>
              <a:rPr lang="cs-CZ" dirty="0" err="1"/>
              <a:t>proof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concept</a:t>
            </a:r>
            <a:r>
              <a:rPr lang="cs-CZ" dirty="0"/>
              <a:t> – je to začátek 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Zkušenosti k nezaplacení.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cs-CZ" dirty="0"/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endParaRPr lang="cs-CZ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Efektivita</a:t>
            </a:r>
            <a:r>
              <a:rPr lang="en-GB" b="1" dirty="0"/>
              <a:t> a </a:t>
            </a:r>
            <a:r>
              <a:rPr lang="en-GB" b="1" dirty="0" err="1"/>
              <a:t>úspora</a:t>
            </a:r>
            <a:r>
              <a:rPr lang="en-GB" b="1" dirty="0"/>
              <a:t> </a:t>
            </a:r>
            <a:r>
              <a:rPr lang="en-GB" b="1" dirty="0" err="1"/>
              <a:t>času</a:t>
            </a:r>
            <a:r>
              <a:rPr lang="en-GB" dirty="0"/>
              <a:t>: </a:t>
            </a:r>
            <a:r>
              <a:rPr lang="en-GB" dirty="0" err="1"/>
              <a:t>Automatizace</a:t>
            </a:r>
            <a:r>
              <a:rPr lang="en-GB" dirty="0"/>
              <a:t> </a:t>
            </a:r>
            <a:r>
              <a:rPr lang="en-GB" dirty="0" err="1"/>
              <a:t>každodenních</a:t>
            </a:r>
            <a:r>
              <a:rPr lang="en-GB" dirty="0"/>
              <a:t> </a:t>
            </a:r>
            <a:r>
              <a:rPr lang="en-GB" dirty="0" err="1"/>
              <a:t>činností</a:t>
            </a:r>
            <a:r>
              <a:rPr lang="en-GB" dirty="0"/>
              <a:t> </a:t>
            </a:r>
            <a:r>
              <a:rPr lang="en-GB" dirty="0" err="1"/>
              <a:t>šetří</a:t>
            </a:r>
            <a:r>
              <a:rPr lang="en-GB" dirty="0"/>
              <a:t> </a:t>
            </a:r>
            <a:r>
              <a:rPr lang="en-GB" dirty="0" err="1"/>
              <a:t>čas</a:t>
            </a:r>
            <a:r>
              <a:rPr lang="en-GB" dirty="0"/>
              <a:t> a </a:t>
            </a:r>
            <a:r>
              <a:rPr lang="en-GB" dirty="0" err="1"/>
              <a:t>námahu</a:t>
            </a:r>
            <a:r>
              <a:rPr lang="en-GB" dirty="0"/>
              <a:t> </a:t>
            </a:r>
            <a:r>
              <a:rPr lang="en-GB" dirty="0" err="1"/>
              <a:t>chovatelům</a:t>
            </a:r>
            <a:r>
              <a:rPr lang="en-GB" dirty="0"/>
              <a:t>.</a:t>
            </a:r>
            <a:endParaRPr lang="cs-CZ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Zvýšení</a:t>
            </a:r>
            <a:r>
              <a:rPr lang="en-GB" b="1" dirty="0"/>
              <a:t> </a:t>
            </a:r>
            <a:r>
              <a:rPr lang="en-GB" b="1" dirty="0" err="1"/>
              <a:t>bezpečnosti</a:t>
            </a:r>
            <a:r>
              <a:rPr lang="en-GB" dirty="0"/>
              <a:t>: </a:t>
            </a:r>
            <a:r>
              <a:rPr lang="en-GB" dirty="0" err="1"/>
              <a:t>Vetřelci</a:t>
            </a:r>
            <a:r>
              <a:rPr lang="en-GB" dirty="0"/>
              <a:t> </a:t>
            </a:r>
            <a:r>
              <a:rPr lang="en-GB" dirty="0" err="1"/>
              <a:t>už</a:t>
            </a:r>
            <a:r>
              <a:rPr lang="en-GB" dirty="0"/>
              <a:t> </a:t>
            </a:r>
            <a:r>
              <a:rPr lang="en-GB" dirty="0" err="1"/>
              <a:t>nebudou</a:t>
            </a:r>
            <a:r>
              <a:rPr lang="en-GB" dirty="0"/>
              <a:t> </a:t>
            </a:r>
            <a:r>
              <a:rPr lang="en-GB" dirty="0" err="1"/>
              <a:t>hrozbou</a:t>
            </a:r>
            <a:r>
              <a:rPr lang="en-GB" dirty="0"/>
              <a:t> </a:t>
            </a:r>
            <a:r>
              <a:rPr lang="en-GB" dirty="0" err="1"/>
              <a:t>díky</a:t>
            </a:r>
            <a:r>
              <a:rPr lang="en-GB" dirty="0"/>
              <a:t> </a:t>
            </a:r>
            <a:r>
              <a:rPr lang="en-GB" dirty="0" err="1"/>
              <a:t>rychlému</a:t>
            </a:r>
            <a:r>
              <a:rPr lang="en-GB" dirty="0"/>
              <a:t> a </a:t>
            </a:r>
            <a:r>
              <a:rPr lang="en-GB" dirty="0" err="1"/>
              <a:t>spolehlivému</a:t>
            </a:r>
            <a:r>
              <a:rPr lang="en-GB" dirty="0"/>
              <a:t> </a:t>
            </a:r>
            <a:r>
              <a:rPr lang="en-GB" dirty="0" err="1"/>
              <a:t>detekčnímu</a:t>
            </a:r>
            <a:r>
              <a:rPr lang="en-GB" dirty="0"/>
              <a:t> </a:t>
            </a:r>
            <a:r>
              <a:rPr lang="en-GB" dirty="0" err="1"/>
              <a:t>systému</a:t>
            </a:r>
            <a:r>
              <a:rPr lang="en-GB" dirty="0"/>
              <a:t>.</a:t>
            </a:r>
            <a:endParaRPr lang="cs-CZ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Optimalizace</a:t>
            </a:r>
            <a:r>
              <a:rPr lang="en-GB" b="1" dirty="0"/>
              <a:t> </a:t>
            </a:r>
            <a:r>
              <a:rPr lang="en-GB" b="1" dirty="0" err="1"/>
              <a:t>produkce</a:t>
            </a:r>
            <a:r>
              <a:rPr lang="en-GB" dirty="0"/>
              <a:t>: </a:t>
            </a:r>
            <a:r>
              <a:rPr lang="en-GB" dirty="0" err="1"/>
              <a:t>Pomocí</a:t>
            </a:r>
            <a:r>
              <a:rPr lang="en-GB" dirty="0"/>
              <a:t> </a:t>
            </a:r>
            <a:r>
              <a:rPr lang="en-GB" dirty="0" err="1"/>
              <a:t>přesných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a </a:t>
            </a:r>
            <a:r>
              <a:rPr lang="en-GB" dirty="0" err="1"/>
              <a:t>řízení</a:t>
            </a:r>
            <a:r>
              <a:rPr lang="en-GB" dirty="0"/>
              <a:t> </a:t>
            </a:r>
            <a:r>
              <a:rPr lang="en-GB" dirty="0" err="1"/>
              <a:t>podmínek</a:t>
            </a:r>
            <a:r>
              <a:rPr lang="en-GB" dirty="0"/>
              <a:t> </a:t>
            </a:r>
            <a:r>
              <a:rPr lang="en-GB" dirty="0" err="1"/>
              <a:t>lze</a:t>
            </a:r>
            <a:r>
              <a:rPr lang="en-GB" dirty="0"/>
              <a:t> </a:t>
            </a:r>
            <a:r>
              <a:rPr lang="en-GB" dirty="0" err="1"/>
              <a:t>maximalizovat</a:t>
            </a:r>
            <a:r>
              <a:rPr lang="en-GB" dirty="0"/>
              <a:t> </a:t>
            </a:r>
            <a:r>
              <a:rPr lang="en-GB" dirty="0" err="1"/>
              <a:t>snášku</a:t>
            </a:r>
            <a:r>
              <a:rPr lang="en-GB" dirty="0"/>
              <a:t> </a:t>
            </a:r>
            <a:r>
              <a:rPr lang="en-GB" dirty="0" err="1"/>
              <a:t>vajec</a:t>
            </a:r>
            <a:r>
              <a:rPr lang="en-GB" dirty="0"/>
              <a:t> a </a:t>
            </a:r>
            <a:r>
              <a:rPr lang="en-GB" dirty="0" err="1"/>
              <a:t>celkovou</a:t>
            </a:r>
            <a:r>
              <a:rPr lang="en-GB" dirty="0"/>
              <a:t> </a:t>
            </a:r>
            <a:r>
              <a:rPr lang="en-GB" dirty="0" err="1"/>
              <a:t>pohodu</a:t>
            </a:r>
            <a:r>
              <a:rPr lang="en-GB" dirty="0"/>
              <a:t> </a:t>
            </a:r>
            <a:r>
              <a:rPr lang="en-GB" dirty="0" err="1"/>
              <a:t>slepic</a:t>
            </a:r>
            <a:r>
              <a:rPr lang="en-GB" dirty="0"/>
              <a:t>.</a:t>
            </a:r>
            <a:endParaRPr lang="cs-CZ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Inovace</a:t>
            </a:r>
            <a:r>
              <a:rPr lang="en-GB" b="1" dirty="0"/>
              <a:t> v </a:t>
            </a:r>
            <a:r>
              <a:rPr lang="en-GB" b="1" dirty="0" err="1"/>
              <a:t>oboru</a:t>
            </a:r>
            <a:r>
              <a:rPr lang="en-GB" dirty="0"/>
              <a:t>: </a:t>
            </a:r>
            <a:r>
              <a:rPr lang="en-GB" dirty="0" err="1"/>
              <a:t>Tento</a:t>
            </a:r>
            <a:r>
              <a:rPr lang="en-GB" dirty="0"/>
              <a:t> </a:t>
            </a:r>
            <a:r>
              <a:rPr lang="en-GB" dirty="0" err="1"/>
              <a:t>projekt</a:t>
            </a:r>
            <a:r>
              <a:rPr lang="en-GB" dirty="0"/>
              <a:t> </a:t>
            </a:r>
            <a:r>
              <a:rPr lang="en-GB" dirty="0" err="1"/>
              <a:t>ukazuje</a:t>
            </a:r>
            <a:r>
              <a:rPr lang="en-GB" dirty="0"/>
              <a:t>, jak </a:t>
            </a:r>
            <a:r>
              <a:rPr lang="en-GB" dirty="0" err="1"/>
              <a:t>technologie</a:t>
            </a:r>
            <a:r>
              <a:rPr lang="en-GB" dirty="0"/>
              <a:t> </a:t>
            </a:r>
            <a:r>
              <a:rPr lang="en-GB" dirty="0" err="1"/>
              <a:t>mohou</a:t>
            </a:r>
            <a:r>
              <a:rPr lang="en-GB" dirty="0"/>
              <a:t> </a:t>
            </a:r>
            <a:r>
              <a:rPr lang="en-GB" dirty="0" err="1"/>
              <a:t>transformovat</a:t>
            </a:r>
            <a:r>
              <a:rPr lang="en-GB" dirty="0"/>
              <a:t> </a:t>
            </a:r>
            <a:r>
              <a:rPr lang="en-GB" dirty="0" err="1"/>
              <a:t>tradiční</a:t>
            </a:r>
            <a:r>
              <a:rPr lang="en-GB" dirty="0"/>
              <a:t> </a:t>
            </a:r>
            <a:r>
              <a:rPr lang="en-GB" dirty="0" err="1"/>
              <a:t>postupy</a:t>
            </a:r>
            <a:r>
              <a:rPr lang="en-GB" dirty="0"/>
              <a:t> v </a:t>
            </a:r>
            <a:r>
              <a:rPr lang="en-GB" dirty="0" err="1"/>
              <a:t>zemědělství</a:t>
            </a:r>
            <a:r>
              <a:rPr lang="en-GB" dirty="0"/>
              <a:t> a </a:t>
            </a:r>
            <a:r>
              <a:rPr lang="en-GB" dirty="0" err="1"/>
              <a:t>otevřít</a:t>
            </a:r>
            <a:r>
              <a:rPr lang="en-GB" dirty="0"/>
              <a:t> </a:t>
            </a:r>
            <a:r>
              <a:rPr lang="en-GB" dirty="0" err="1"/>
              <a:t>nové</a:t>
            </a:r>
            <a:r>
              <a:rPr lang="en-GB" dirty="0"/>
              <a:t> </a:t>
            </a:r>
            <a:r>
              <a:rPr lang="en-GB" dirty="0" err="1"/>
              <a:t>možnosti</a:t>
            </a:r>
            <a:r>
              <a:rPr lang="en-GB" dirty="0"/>
              <a:t> pro </a:t>
            </a:r>
            <a:r>
              <a:rPr lang="en-GB" dirty="0" err="1"/>
              <a:t>efektivnější</a:t>
            </a:r>
            <a:r>
              <a:rPr lang="en-GB" dirty="0"/>
              <a:t> </a:t>
            </a:r>
            <a:r>
              <a:rPr lang="en-GB" dirty="0" err="1"/>
              <a:t>řízení</a:t>
            </a:r>
            <a:r>
              <a:rPr lang="en-GB" dirty="0"/>
              <a:t>.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661968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Výzvy pro finální nasazení. Budou hlavně redukce nákladů na provoz a realizaci. Dalším důležitým faktorem je životnost komponent, což je důležité například v agresivním prostředí </a:t>
            </a:r>
            <a:r>
              <a:rPr lang="cs-CZ" dirty="0" err="1"/>
              <a:t>kurníku,kde</a:t>
            </a:r>
            <a:r>
              <a:rPr lang="cs-CZ" dirty="0"/>
              <a:t> je vysoká vlhkost. Pro nasazení bude také potřeba vyřešit finální design dvířek.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prostor pro optimalizace – lokální hardware –</a:t>
            </a:r>
            <a:r>
              <a:rPr lang="en-US" dirty="0"/>
              <a:t>&gt; </a:t>
            </a:r>
            <a:r>
              <a:rPr lang="cs-CZ" dirty="0"/>
              <a:t> hostování a Azure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en-US" dirty="0" err="1"/>
              <a:t>Kompotenty</a:t>
            </a:r>
            <a:r>
              <a:rPr lang="en-US" dirty="0"/>
              <a:t> </a:t>
            </a:r>
            <a:r>
              <a:rPr lang="en-US" dirty="0" err="1"/>
              <a:t>jsou</a:t>
            </a:r>
            <a:r>
              <a:rPr lang="en-US" dirty="0"/>
              <a:t> Hobby – </a:t>
            </a:r>
            <a:r>
              <a:rPr lang="en-US" dirty="0" err="1"/>
              <a:t>zivotnost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Mam </a:t>
            </a:r>
            <a:r>
              <a:rPr lang="en-US" dirty="0" err="1"/>
              <a:t>uz</a:t>
            </a:r>
            <a:r>
              <a:rPr lang="en-US" dirty="0"/>
              <a:t> </a:t>
            </a:r>
            <a:r>
              <a:rPr lang="en-US" dirty="0" err="1"/>
              <a:t>druhou</a:t>
            </a:r>
            <a:r>
              <a:rPr lang="en-US" dirty="0"/>
              <a:t> </a:t>
            </a:r>
            <a:r>
              <a:rPr lang="en-US" dirty="0" err="1"/>
              <a:t>objednavku</a:t>
            </a:r>
            <a:r>
              <a:rPr lang="en-US" dirty="0"/>
              <a:t>, </a:t>
            </a:r>
            <a:r>
              <a:rPr lang="en-US" dirty="0" err="1"/>
              <a:t>jen</a:t>
            </a:r>
            <a:r>
              <a:rPr lang="en-US" dirty="0"/>
              <a:t> </a:t>
            </a:r>
            <a:r>
              <a:rPr lang="en-US" dirty="0" err="1"/>
              <a:t>druh</a:t>
            </a:r>
            <a:r>
              <a:rPr lang="cs-CZ" dirty="0"/>
              <a:t>ý děda nemá tolik prostoru, moje dveře jsou </a:t>
            </a:r>
            <a:r>
              <a:rPr lang="cs-CZ" dirty="0" err="1"/>
              <a:t>prilis</a:t>
            </a:r>
            <a:r>
              <a:rPr lang="cs-CZ" dirty="0"/>
              <a:t> vysoké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802132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Myslím si že by bylo dobré </a:t>
            </a:r>
            <a:r>
              <a:rPr lang="cs-CZ" dirty="0" err="1"/>
              <a:t>předesignovat</a:t>
            </a:r>
            <a:r>
              <a:rPr lang="cs-CZ" dirty="0"/>
              <a:t> váhu a vylepšit </a:t>
            </a:r>
            <a:r>
              <a:rPr lang="cs-CZ" dirty="0" err="1"/>
              <a:t>jeji</a:t>
            </a:r>
            <a:r>
              <a:rPr lang="cs-CZ" dirty="0"/>
              <a:t> konstrukci protože je poněkud vratká a zdá se mi že se na ní slepicím moc nechce. </a:t>
            </a:r>
          </a:p>
          <a:p>
            <a:pPr marL="171450" indent="-171450">
              <a:buFontTx/>
              <a:buChar char="-"/>
            </a:pPr>
            <a:r>
              <a:rPr lang="cs-CZ" dirty="0"/>
              <a:t>Zajímavá funkcionalita která by posloužila optimalizaci chovu je sledování a tvorba statistik pro každou slepici zvlášť. Dalo by se tak zjistit jak moc která slepice snáší. </a:t>
            </a:r>
          </a:p>
          <a:p>
            <a:pPr marL="171450" indent="-171450">
              <a:buFontTx/>
              <a:buChar char="-"/>
            </a:pPr>
            <a:r>
              <a:rPr lang="cs-CZ" dirty="0"/>
              <a:t>Pro chytřejší chování bych chtěl implementovat automatické ovládání dvířek na základě dat </a:t>
            </a:r>
            <a:r>
              <a:rPr lang="cs-CZ"/>
              <a:t>z času </a:t>
            </a:r>
            <a:r>
              <a:rPr lang="cs-CZ" dirty="0"/>
              <a:t>ze služeb třetích stran.</a:t>
            </a:r>
          </a:p>
          <a:p>
            <a:endParaRPr lang="cs-CZ" dirty="0"/>
          </a:p>
          <a:p>
            <a:r>
              <a:rPr lang="cs-CZ" dirty="0" err="1"/>
              <a:t>Vaha</a:t>
            </a:r>
            <a:r>
              <a:rPr lang="cs-CZ" dirty="0"/>
              <a:t> - slepice </a:t>
            </a:r>
            <a:r>
              <a:rPr lang="cs-CZ" dirty="0" err="1"/>
              <a:t>zaslapala</a:t>
            </a:r>
            <a:r>
              <a:rPr lang="cs-CZ" dirty="0"/>
              <a:t> seno mezi </a:t>
            </a:r>
            <a:r>
              <a:rPr lang="cs-CZ" dirty="0" err="1"/>
              <a:t>vahu</a:t>
            </a:r>
            <a:r>
              <a:rPr lang="cs-CZ" dirty="0"/>
              <a:t> a stenu</a:t>
            </a:r>
          </a:p>
          <a:p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 err="1"/>
              <a:t>Myslenka</a:t>
            </a:r>
            <a:r>
              <a:rPr lang="cs-CZ" dirty="0"/>
              <a:t> </a:t>
            </a:r>
            <a:r>
              <a:rPr lang="cs-CZ" dirty="0" err="1"/>
              <a:t>Reidentifikace</a:t>
            </a:r>
            <a:r>
              <a:rPr lang="cs-CZ" dirty="0"/>
              <a:t> slepice v obraze – </a:t>
            </a:r>
            <a:r>
              <a:rPr lang="cs-CZ" dirty="0" err="1"/>
              <a:t>zjednoduseni</a:t>
            </a:r>
            <a:r>
              <a:rPr lang="cs-CZ" dirty="0"/>
              <a:t> </a:t>
            </a:r>
            <a:r>
              <a:rPr lang="cs-CZ" dirty="0" err="1"/>
              <a:t>neumim</a:t>
            </a:r>
            <a:r>
              <a:rPr lang="cs-CZ" dirty="0"/>
              <a:t> </a:t>
            </a:r>
            <a:r>
              <a:rPr lang="cs-CZ" dirty="0" err="1"/>
              <a:t>konkretni</a:t>
            </a:r>
            <a:r>
              <a:rPr lang="cs-CZ" dirty="0"/>
              <a:t> slepici – </a:t>
            </a:r>
            <a:r>
              <a:rPr lang="cs-CZ" dirty="0" err="1"/>
              <a:t>myslenka</a:t>
            </a:r>
            <a:r>
              <a:rPr lang="cs-CZ" dirty="0"/>
              <a:t> </a:t>
            </a:r>
            <a:r>
              <a:rPr lang="cs-CZ" dirty="0" err="1"/>
              <a:t>zavodnich</a:t>
            </a:r>
            <a:r>
              <a:rPr lang="cs-CZ" dirty="0"/>
              <a:t> tymu – </a:t>
            </a:r>
            <a:r>
              <a:rPr lang="cs-CZ" dirty="0" err="1"/>
              <a:t>seda</a:t>
            </a:r>
            <a:r>
              <a:rPr lang="cs-CZ" dirty="0"/>
              <a:t>, bila, </a:t>
            </a:r>
            <a:r>
              <a:rPr lang="cs-CZ" dirty="0" err="1"/>
              <a:t>cervena</a:t>
            </a:r>
            <a:r>
              <a:rPr lang="cs-CZ" dirty="0"/>
              <a:t>, kohout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Statickou konfiguraci slepice doma ´=</a:t>
            </a:r>
            <a:r>
              <a:rPr lang="en-US" dirty="0"/>
              <a:t>&gt; </a:t>
            </a:r>
            <a:r>
              <a:rPr lang="en-US" dirty="0" err="1"/>
              <a:t>zavirame</a:t>
            </a:r>
            <a:r>
              <a:rPr lang="en-US" dirty="0"/>
              <a:t> v 18 =&gt; </a:t>
            </a:r>
            <a:r>
              <a:rPr lang="en-US" dirty="0" err="1"/>
              <a:t>nahradit</a:t>
            </a:r>
            <a:r>
              <a:rPr lang="en-US" dirty="0"/>
              <a:t> </a:t>
            </a:r>
            <a:r>
              <a:rPr lang="en-US" dirty="0" err="1"/>
              <a:t>volanim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API</a:t>
            </a:r>
            <a:endParaRPr lang="cs-CZ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687400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REKAPITULACE</a:t>
            </a:r>
            <a:r>
              <a:rPr lang="cs-CZ" dirty="0"/>
              <a:t> /  </a:t>
            </a:r>
          </a:p>
          <a:p>
            <a:pPr marL="171450" indent="-171450">
              <a:buFontTx/>
              <a:buChar char="-"/>
            </a:pPr>
            <a:r>
              <a:rPr lang="cs-CZ" dirty="0"/>
              <a:t>Dozvěděli jsme se co je to </a:t>
            </a:r>
            <a:r>
              <a:rPr lang="cs-CZ" dirty="0" err="1"/>
              <a:t>coopmaster</a:t>
            </a: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Proč v </a:t>
            </a:r>
            <a:r>
              <a:rPr lang="cs-CZ" dirty="0" err="1"/>
              <a:t>znik</a:t>
            </a:r>
            <a:r>
              <a:rPr lang="cs-CZ" dirty="0"/>
              <a:t> a co nabízí</a:t>
            </a:r>
          </a:p>
          <a:p>
            <a:pPr marL="171450" indent="-171450">
              <a:buFontTx/>
              <a:buChar char="-"/>
            </a:pPr>
            <a:r>
              <a:rPr lang="cs-CZ" dirty="0"/>
              <a:t>A řekli jsme si čím je možné projekt nadále obohacovat.</a:t>
            </a:r>
            <a:endParaRPr lang="en-US" dirty="0"/>
          </a:p>
          <a:p>
            <a:endParaRPr lang="en-US" dirty="0"/>
          </a:p>
          <a:p>
            <a:r>
              <a:rPr lang="cs-CZ" dirty="0"/>
              <a:t>Závěrem bych chtěl </a:t>
            </a:r>
            <a:r>
              <a:rPr lang="cs-CZ" dirty="0" err="1"/>
              <a:t>jestě</a:t>
            </a:r>
            <a:r>
              <a:rPr lang="cs-CZ" dirty="0"/>
              <a:t> poděkovat svému konzultantovi panu Ing. Davidu Podzimkovi a své babičce za to že propůjčila svůj chov do služeb </a:t>
            </a:r>
            <a:r>
              <a:rPr lang="cs-CZ" dirty="0" err="1"/>
              <a:t>vědecko</a:t>
            </a:r>
            <a:r>
              <a:rPr lang="cs-CZ" dirty="0"/>
              <a:t> technické revoluce.</a:t>
            </a:r>
          </a:p>
          <a:p>
            <a:r>
              <a:rPr lang="cs-CZ" dirty="0"/>
              <a:t>Vám děkuji za pozornost a přeji hezký den. </a:t>
            </a:r>
          </a:p>
          <a:p>
            <a:endParaRPr lang="cs-CZ" dirty="0"/>
          </a:p>
          <a:p>
            <a:endParaRPr lang="cs-CZ" dirty="0"/>
          </a:p>
          <a:p>
            <a:endParaRPr lang="en-US" dirty="0"/>
          </a:p>
          <a:p>
            <a:r>
              <a:rPr lang="en-US" dirty="0"/>
              <a:t>ZAVER</a:t>
            </a:r>
          </a:p>
          <a:p>
            <a:endParaRPr lang="en-US" dirty="0"/>
          </a:p>
          <a:p>
            <a:r>
              <a:rPr lang="cs-CZ" dirty="0"/>
              <a:t>Dovolte</a:t>
            </a:r>
            <a:r>
              <a:rPr lang="en-US" dirty="0"/>
              <a:t> mi</a:t>
            </a:r>
            <a:r>
              <a:rPr lang="cs-CZ" dirty="0"/>
              <a:t> poděkovat mému konzultantovi </a:t>
            </a:r>
            <a:endParaRPr lang="en-US" dirty="0"/>
          </a:p>
          <a:p>
            <a:endParaRPr lang="en-US" dirty="0"/>
          </a:p>
          <a:p>
            <a:r>
              <a:rPr lang="en-US" dirty="0"/>
              <a:t>T</a:t>
            </a:r>
            <a:r>
              <a:rPr lang="cs-CZ" dirty="0" err="1"/>
              <a:t>ěším</a:t>
            </a:r>
            <a:r>
              <a:rPr lang="cs-CZ" dirty="0"/>
              <a:t> se, že se potkáme u povídaní o dalších skvělých funkcionalitách systému </a:t>
            </a:r>
            <a:r>
              <a:rPr lang="cs-CZ" dirty="0" err="1"/>
              <a:t>COOPMaster</a:t>
            </a:r>
            <a:r>
              <a:rPr lang="cs-CZ" dirty="0"/>
              <a:t>. </a:t>
            </a:r>
          </a:p>
          <a:p>
            <a:endParaRPr lang="cs-CZ" dirty="0"/>
          </a:p>
          <a:p>
            <a:r>
              <a:rPr lang="cs-CZ" dirty="0"/>
              <a:t>At se daří</a:t>
            </a:r>
            <a:endParaRPr lang="en-US" dirty="0"/>
          </a:p>
          <a:p>
            <a:endParaRPr lang="en-US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en-GB" dirty="0"/>
              <a:t>https://www.pixelsquid.com/png/stickman-with-email-sign-2291024169233552454?image=G03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45919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Proč právě tento projekt</a:t>
            </a:r>
          </a:p>
          <a:p>
            <a:pPr marL="171450" indent="-171450">
              <a:buFontTx/>
              <a:buChar char="-"/>
            </a:pPr>
            <a:r>
              <a:rPr lang="cs-CZ" dirty="0"/>
              <a:t>Jak systém ve zkratce funguje</a:t>
            </a:r>
          </a:p>
          <a:p>
            <a:pPr marL="171450" indent="-171450">
              <a:buFontTx/>
              <a:buChar char="-"/>
            </a:pPr>
            <a:r>
              <a:rPr lang="cs-CZ" dirty="0"/>
              <a:t>Jeho Hlavní funkcionalita </a:t>
            </a:r>
          </a:p>
          <a:p>
            <a:pPr marL="171450" indent="-171450">
              <a:buFontTx/>
              <a:buChar char="-"/>
            </a:pPr>
            <a:r>
              <a:rPr lang="cs-CZ" dirty="0"/>
              <a:t>Následuje živá ukázka (dvířka, váha, </a:t>
            </a:r>
            <a:r>
              <a:rPr lang="cs-CZ" dirty="0" err="1"/>
              <a:t>home</a:t>
            </a:r>
            <a:r>
              <a:rPr lang="cs-CZ" dirty="0"/>
              <a:t> </a:t>
            </a:r>
            <a:r>
              <a:rPr lang="cs-CZ" dirty="0" err="1"/>
              <a:t>assistant</a:t>
            </a:r>
            <a:r>
              <a:rPr lang="cs-CZ" dirty="0"/>
              <a:t>)</a:t>
            </a:r>
          </a:p>
          <a:p>
            <a:pPr marL="171450" indent="-171450">
              <a:buFontTx/>
              <a:buChar char="-"/>
            </a:pPr>
            <a:r>
              <a:rPr lang="cs-CZ" dirty="0"/>
              <a:t>Následně shrnutí úspěchů a toho co je potřeba ještě dotáhnout k dokonalosti</a:t>
            </a:r>
          </a:p>
          <a:p>
            <a:pPr marL="171450" indent="-171450">
              <a:buFontTx/>
              <a:buChar char="-"/>
            </a:pPr>
            <a:r>
              <a:rPr lang="cs-CZ" dirty="0"/>
              <a:t>Před závěrem představení dalších možných funkcí aplikace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Během prezentace si řekneme proč jsem si vybral právě tento projekt. </a:t>
            </a:r>
          </a:p>
          <a:p>
            <a:pPr marL="171450" indent="-171450">
              <a:buFontTx/>
              <a:buChar char="-"/>
            </a:pPr>
            <a:r>
              <a:rPr lang="cs-CZ" dirty="0"/>
              <a:t>Popíšeme si co umí a jaké technologie jsme použili. </a:t>
            </a:r>
          </a:p>
          <a:p>
            <a:pPr marL="171450" indent="-171450">
              <a:buFontTx/>
              <a:buChar char="-"/>
            </a:pPr>
            <a:r>
              <a:rPr lang="cs-CZ" dirty="0"/>
              <a:t>Bude následovat živá ukázka.</a:t>
            </a:r>
          </a:p>
          <a:p>
            <a:pPr marL="171450" indent="-171450">
              <a:buFontTx/>
              <a:buChar char="-"/>
            </a:pPr>
            <a:r>
              <a:rPr lang="cs-CZ" dirty="0"/>
              <a:t>Dále pohovořím o tom jakých úspěchů jsem v projektu dosáhl a jakým výzvám ještě čelím.</a:t>
            </a:r>
          </a:p>
          <a:p>
            <a:pPr marL="171450" indent="-171450">
              <a:buFontTx/>
              <a:buChar char="-"/>
            </a:pPr>
            <a:r>
              <a:rPr lang="cs-CZ" dirty="0"/>
              <a:t>Nakonec si povíme čím by se dal projekt vylepšit do budoucna.</a:t>
            </a:r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12914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cs-CZ" dirty="0"/>
              <a:t>Protože </a:t>
            </a:r>
            <a:r>
              <a:rPr lang="cs-CZ" dirty="0" err="1"/>
              <a:t>mame</a:t>
            </a:r>
            <a:r>
              <a:rPr lang="cs-CZ" dirty="0"/>
              <a:t> male </a:t>
            </a:r>
            <a:r>
              <a:rPr lang="cs-CZ" dirty="0" err="1"/>
              <a:t>hospodářsví</a:t>
            </a:r>
            <a:r>
              <a:rPr lang="cs-CZ" dirty="0"/>
              <a:t> o které se občas musím starat  </a:t>
            </a:r>
          </a:p>
          <a:p>
            <a:endParaRPr lang="cs-CZ" dirty="0"/>
          </a:p>
          <a:p>
            <a:r>
              <a:rPr lang="cs-CZ" dirty="0"/>
              <a:t>Jak tohle našlapat do chléva – výzva </a:t>
            </a:r>
          </a:p>
          <a:p>
            <a:endParaRPr lang="cs-CZ" dirty="0"/>
          </a:p>
          <a:p>
            <a:r>
              <a:rPr lang="cs-CZ" dirty="0"/>
              <a:t>Nechci nic kupovat  - jsem kutil už 19, nic nevyhodím, umím si vyrobit, nejsem jenom IT – Kombinace znalostí a dovedností</a:t>
            </a:r>
          </a:p>
          <a:p>
            <a:endParaRPr lang="cs-CZ" dirty="0"/>
          </a:p>
          <a:p>
            <a:r>
              <a:rPr lang="cs-CZ" dirty="0"/>
              <a:t>Nebaví mě každé ráno jezdit, Babi a </a:t>
            </a:r>
            <a:r>
              <a:rPr lang="cs-CZ" dirty="0" err="1"/>
              <a:t>jeji</a:t>
            </a:r>
            <a:r>
              <a:rPr lang="cs-CZ" dirty="0"/>
              <a:t> </a:t>
            </a:r>
            <a:r>
              <a:rPr lang="cs-CZ" dirty="0" err="1"/>
              <a:t>hospodářsví</a:t>
            </a:r>
            <a:r>
              <a:rPr lang="cs-CZ" dirty="0"/>
              <a:t> je neefektivní, jde to i jinak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 err="1"/>
              <a:t>Kdo</a:t>
            </a:r>
            <a:r>
              <a:rPr lang="en-US" dirty="0"/>
              <a:t> </a:t>
            </a:r>
            <a:r>
              <a:rPr lang="en-US" dirty="0" err="1"/>
              <a:t>neme</a:t>
            </a:r>
            <a:r>
              <a:rPr lang="cs-CZ" dirty="0"/>
              <a:t>ří neřídí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 err="1"/>
              <a:t>Slepice</a:t>
            </a:r>
            <a:r>
              <a:rPr lang="en-US" dirty="0"/>
              <a:t> </a:t>
            </a:r>
            <a:r>
              <a:rPr lang="en-US" dirty="0" err="1"/>
              <a:t>kvoka</a:t>
            </a:r>
            <a:r>
              <a:rPr lang="en-US" dirty="0"/>
              <a:t> a </a:t>
            </a:r>
            <a:r>
              <a:rPr lang="en-US" dirty="0" err="1"/>
              <a:t>nasnas</a:t>
            </a:r>
            <a:r>
              <a:rPr lang="cs-CZ" dirty="0"/>
              <a:t>í už od </a:t>
            </a:r>
            <a:r>
              <a:rPr lang="cs-CZ" dirty="0" err="1"/>
              <a:t>zári</a:t>
            </a:r>
            <a:r>
              <a:rPr lang="cs-CZ" dirty="0"/>
              <a:t> 2024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74024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A448D-26C2-37B6-0FE8-E23FACED6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BC8F9E-9904-AE7C-08E8-A2C7CE2983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A1D5E9-C56C-A11C-897D-98D1287CC8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Mojí hlavní motivací jako každého správného programátora byla moje lenost. Babička je totiž vášnivou chovatelkou slepic, ale když jede v létě na dovolenou k moři, stávám se já tím kdo se musí starat o její chov. Protože jsem mimo jiné vášnivým kutilem, rozhodl jsem se proto navrhnout a zrealizovat systém pro automatizaci každodenních činností okolo chovu. A tak vznikl projekt </a:t>
            </a:r>
            <a:r>
              <a:rPr lang="cs-CZ" dirty="0" err="1"/>
              <a:t>Coopmaster</a:t>
            </a:r>
            <a:r>
              <a:rPr lang="cs-CZ" dirty="0"/>
              <a:t>. </a:t>
            </a:r>
          </a:p>
          <a:p>
            <a:endParaRPr lang="cs-CZ" dirty="0"/>
          </a:p>
          <a:p>
            <a:r>
              <a:rPr lang="cs-CZ" dirty="0"/>
              <a:t>Cílem bylo abych z pohodlí domova mohl dálkově ovládat dvířka a světlo. To byly moje hlavní zájmy. Abych nemusel chov jezdit kontrolovat vůbec potřebuji aby mě systém automaticky informoval i o hrozbách jako je například pes. Dále potřebuji aby systém automaticky monitoroval kurník a to konkrétně počet slepic které se v něm nachází, protože tuto informaci potřebuji k tomu, abych mohl bezpečně večer zavřít kurník a žádná slepice nezůstala venku.</a:t>
            </a:r>
          </a:p>
          <a:p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8B0BD-B73C-5955-9700-5E79275115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49374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Jak funguje  - </a:t>
            </a:r>
            <a:r>
              <a:rPr lang="cs-CZ" dirty="0" err="1"/>
              <a:t>modularni</a:t>
            </a:r>
            <a:r>
              <a:rPr lang="cs-CZ" dirty="0"/>
              <a:t> 3 vrstvý systém. SENZOR – DATABAZE – VIZUALIZACE </a:t>
            </a:r>
          </a:p>
          <a:p>
            <a:endParaRPr lang="cs-CZ" dirty="0"/>
          </a:p>
          <a:p>
            <a:pPr marL="228600" indent="-228600">
              <a:buAutoNum type="arabicParenR"/>
            </a:pPr>
            <a:r>
              <a:rPr lang="cs-CZ" dirty="0"/>
              <a:t>Senzor – myšleno motor, světlo, teplotní a vlhkostní čidlo., kamera – </a:t>
            </a:r>
            <a:r>
              <a:rPr lang="cs-CZ" dirty="0" err="1"/>
              <a:t>sbira</a:t>
            </a:r>
            <a:r>
              <a:rPr lang="cs-CZ" dirty="0"/>
              <a:t> data</a:t>
            </a:r>
          </a:p>
          <a:p>
            <a:pPr marL="228600" indent="-228600">
              <a:buAutoNum type="arabicParenR"/>
            </a:pPr>
            <a:endParaRPr lang="cs-CZ" dirty="0"/>
          </a:p>
          <a:p>
            <a:pPr marL="228600" indent="-228600">
              <a:buAutoNum type="arabicParenR"/>
            </a:pPr>
            <a:r>
              <a:rPr lang="cs-CZ" dirty="0"/>
              <a:t>Eventy, Data – </a:t>
            </a:r>
          </a:p>
          <a:p>
            <a:pPr marL="228600" indent="-228600">
              <a:buAutoNum type="arabicParenR"/>
            </a:pPr>
            <a:endParaRPr lang="cs-CZ" dirty="0"/>
          </a:p>
          <a:p>
            <a:pPr marL="228600" indent="-228600">
              <a:buAutoNum type="arabicParenR"/>
            </a:pPr>
            <a:r>
              <a:rPr lang="cs-CZ" dirty="0" err="1"/>
              <a:t>Visualizace</a:t>
            </a:r>
            <a:r>
              <a:rPr lang="cs-CZ" dirty="0"/>
              <a:t> – interakce s uživatelem, </a:t>
            </a:r>
            <a:r>
              <a:rPr lang="cs-CZ" dirty="0" err="1"/>
              <a:t>Home</a:t>
            </a:r>
            <a:r>
              <a:rPr lang="cs-CZ" dirty="0"/>
              <a:t> </a:t>
            </a:r>
            <a:r>
              <a:rPr lang="cs-CZ" dirty="0" err="1"/>
              <a:t>Assistant</a:t>
            </a:r>
            <a:r>
              <a:rPr lang="cs-CZ" dirty="0"/>
              <a:t> – Status , </a:t>
            </a:r>
            <a:r>
              <a:rPr lang="cs-CZ" dirty="0" err="1"/>
              <a:t>Udalost</a:t>
            </a:r>
            <a:r>
              <a:rPr lang="cs-CZ" dirty="0"/>
              <a:t> do mobilu, 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70409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400" b="1" dirty="0" err="1"/>
              <a:t>Automatizace</a:t>
            </a:r>
            <a:r>
              <a:rPr lang="en-GB" sz="2400" b="1" dirty="0"/>
              <a:t> </a:t>
            </a:r>
            <a:r>
              <a:rPr lang="en-GB" sz="2400" b="1" dirty="0" err="1"/>
              <a:t>denního</a:t>
            </a:r>
            <a:r>
              <a:rPr lang="en-GB" sz="2400" b="1" dirty="0"/>
              <a:t> </a:t>
            </a:r>
            <a:r>
              <a:rPr lang="en-GB" sz="2400" b="1" dirty="0" err="1"/>
              <a:t>režimu</a:t>
            </a:r>
            <a:r>
              <a:rPr lang="en-GB" sz="2400" dirty="0"/>
              <a:t>: </a:t>
            </a:r>
            <a:r>
              <a:rPr lang="cs-CZ" sz="2400" dirty="0"/>
              <a:t>	</a:t>
            </a:r>
            <a:r>
              <a:rPr lang="en-GB" sz="2400" dirty="0" err="1"/>
              <a:t>Aplikace</a:t>
            </a:r>
            <a:r>
              <a:rPr lang="en-GB" sz="2400" dirty="0"/>
              <a:t> </a:t>
            </a:r>
            <a:r>
              <a:rPr lang="en-GB" sz="2400" dirty="0" err="1"/>
              <a:t>automaticky</a:t>
            </a:r>
            <a:r>
              <a:rPr lang="en-GB" sz="2400" dirty="0"/>
              <a:t> </a:t>
            </a:r>
            <a:r>
              <a:rPr lang="en-GB" sz="2400" dirty="0" err="1"/>
              <a:t>ovládá</a:t>
            </a:r>
            <a:r>
              <a:rPr lang="en-GB" sz="2400" dirty="0"/>
              <a:t> </a:t>
            </a:r>
            <a:r>
              <a:rPr lang="en-GB" sz="2400" dirty="0" err="1"/>
              <a:t>otvírání</a:t>
            </a:r>
            <a:r>
              <a:rPr lang="en-GB" sz="2400" dirty="0"/>
              <a:t> a </a:t>
            </a:r>
            <a:r>
              <a:rPr lang="en-GB" sz="2400" dirty="0" err="1"/>
              <a:t>zavírání</a:t>
            </a:r>
            <a:r>
              <a:rPr lang="en-GB" sz="2400" dirty="0"/>
              <a:t> </a:t>
            </a:r>
            <a:r>
              <a:rPr lang="en-GB" sz="2400" dirty="0" err="1"/>
              <a:t>kurníku</a:t>
            </a:r>
            <a:r>
              <a:rPr lang="en-GB" sz="2400" dirty="0"/>
              <a:t>, </a:t>
            </a:r>
            <a:r>
              <a:rPr lang="en-GB" sz="2400" dirty="0" err="1"/>
              <a:t>čímž</a:t>
            </a:r>
            <a:r>
              <a:rPr lang="en-GB" sz="2400" dirty="0"/>
              <a:t> </a:t>
            </a:r>
            <a:r>
              <a:rPr lang="en-GB" sz="2400" dirty="0" err="1"/>
              <a:t>zajišťuje</a:t>
            </a:r>
            <a:r>
              <a:rPr lang="en-GB" sz="2400" dirty="0"/>
              <a:t>, </a:t>
            </a:r>
            <a:r>
              <a:rPr lang="en-GB" sz="2400" dirty="0" err="1"/>
              <a:t>že</a:t>
            </a:r>
            <a:r>
              <a:rPr lang="en-GB" sz="2400" dirty="0"/>
              <a:t> </a:t>
            </a:r>
            <a:r>
              <a:rPr lang="en-GB" sz="2400" dirty="0" err="1"/>
              <a:t>slepice</a:t>
            </a:r>
            <a:r>
              <a:rPr lang="en-GB" sz="2400" dirty="0"/>
              <a:t> </a:t>
            </a:r>
            <a:r>
              <a:rPr lang="en-GB" sz="2400" dirty="0" err="1"/>
              <a:t>mají</a:t>
            </a:r>
            <a:r>
              <a:rPr lang="en-GB" sz="2400" dirty="0"/>
              <a:t> </a:t>
            </a:r>
            <a:r>
              <a:rPr lang="en-GB" sz="2400" dirty="0" err="1"/>
              <a:t>přístup</a:t>
            </a:r>
            <a:r>
              <a:rPr lang="en-GB" sz="2400" dirty="0"/>
              <a:t> </a:t>
            </a:r>
            <a:r>
              <a:rPr lang="en-GB" sz="2400" dirty="0" err="1"/>
              <a:t>na</a:t>
            </a:r>
            <a:r>
              <a:rPr lang="en-GB" sz="2400" dirty="0"/>
              <a:t> </a:t>
            </a:r>
            <a:r>
              <a:rPr lang="en-GB" sz="2400" dirty="0" err="1"/>
              <a:t>čerstvý</a:t>
            </a:r>
            <a:r>
              <a:rPr lang="en-GB" sz="2400" dirty="0"/>
              <a:t> </a:t>
            </a:r>
            <a:r>
              <a:rPr lang="en-GB" sz="2400" dirty="0" err="1"/>
              <a:t>vzduch</a:t>
            </a:r>
            <a:r>
              <a:rPr lang="en-GB" sz="2400" dirty="0"/>
              <a:t> a </a:t>
            </a:r>
            <a:r>
              <a:rPr lang="en-GB" sz="2400" dirty="0" err="1"/>
              <a:t>jsou</a:t>
            </a:r>
            <a:r>
              <a:rPr lang="en-GB" sz="2400" dirty="0"/>
              <a:t> v </a:t>
            </a:r>
            <a:r>
              <a:rPr lang="en-GB" sz="2400" dirty="0" err="1"/>
              <a:t>bezpečí</a:t>
            </a:r>
            <a:r>
              <a:rPr lang="en-GB" sz="2400" dirty="0"/>
              <a:t> po </a:t>
            </a:r>
            <a:r>
              <a:rPr lang="en-GB" sz="2400" dirty="0" err="1"/>
              <a:t>setmění</a:t>
            </a:r>
            <a:endParaRPr lang="cs-CZ" sz="2400" dirty="0"/>
          </a:p>
          <a:p>
            <a:endParaRPr lang="cs-CZ" sz="2400" dirty="0"/>
          </a:p>
          <a:p>
            <a:r>
              <a:rPr lang="en-GB" sz="2400" b="1" dirty="0" err="1"/>
              <a:t>Řízení</a:t>
            </a:r>
            <a:r>
              <a:rPr lang="en-GB" sz="2400" b="1" dirty="0"/>
              <a:t> </a:t>
            </a:r>
            <a:r>
              <a:rPr lang="en-GB" sz="2400" b="1" dirty="0" err="1"/>
              <a:t>délky</a:t>
            </a:r>
            <a:r>
              <a:rPr lang="en-GB" sz="2400" b="1" dirty="0"/>
              <a:t> </a:t>
            </a:r>
            <a:r>
              <a:rPr lang="en-GB" sz="2400" b="1" dirty="0" err="1"/>
              <a:t>dne</a:t>
            </a:r>
            <a:r>
              <a:rPr lang="en-GB" sz="2400" dirty="0"/>
              <a:t>: </a:t>
            </a:r>
            <a:r>
              <a:rPr lang="cs-CZ" sz="2400" dirty="0"/>
              <a:t>		</a:t>
            </a:r>
            <a:r>
              <a:rPr lang="en-GB" sz="2400" dirty="0" err="1"/>
              <a:t>Systém</a:t>
            </a:r>
            <a:r>
              <a:rPr lang="en-GB" sz="2400" dirty="0"/>
              <a:t> </a:t>
            </a:r>
            <a:r>
              <a:rPr lang="en-GB" sz="2400" dirty="0" err="1"/>
              <a:t>nastavuje</a:t>
            </a:r>
            <a:r>
              <a:rPr lang="en-GB" sz="2400" dirty="0"/>
              <a:t> </a:t>
            </a:r>
            <a:r>
              <a:rPr lang="en-GB" sz="2400" dirty="0" err="1"/>
              <a:t>osvětlení</a:t>
            </a:r>
            <a:r>
              <a:rPr lang="en-GB" sz="2400" dirty="0"/>
              <a:t> pro </a:t>
            </a:r>
            <a:r>
              <a:rPr lang="en-GB" sz="2400" dirty="0" err="1"/>
              <a:t>řízení</a:t>
            </a:r>
            <a:r>
              <a:rPr lang="en-GB" sz="2400" dirty="0"/>
              <a:t> </a:t>
            </a:r>
            <a:r>
              <a:rPr lang="en-GB" sz="2400" dirty="0" err="1"/>
              <a:t>délky</a:t>
            </a:r>
            <a:r>
              <a:rPr lang="en-GB" sz="2400" dirty="0"/>
              <a:t> </a:t>
            </a:r>
            <a:r>
              <a:rPr lang="en-GB" sz="2400" dirty="0" err="1"/>
              <a:t>aktivního</a:t>
            </a:r>
            <a:r>
              <a:rPr lang="en-GB" sz="2400" dirty="0"/>
              <a:t> </a:t>
            </a:r>
            <a:r>
              <a:rPr lang="en-GB" sz="2400" dirty="0" err="1"/>
              <a:t>dne</a:t>
            </a:r>
            <a:r>
              <a:rPr lang="en-GB" sz="2400" dirty="0"/>
              <a:t> </a:t>
            </a:r>
            <a:r>
              <a:rPr lang="en-GB" sz="2400" dirty="0" err="1"/>
              <a:t>slepic</a:t>
            </a:r>
            <a:r>
              <a:rPr lang="en-GB" sz="2400" dirty="0"/>
              <a:t>, </a:t>
            </a:r>
            <a:r>
              <a:rPr lang="en-GB" sz="2400" dirty="0" err="1"/>
              <a:t>což</a:t>
            </a:r>
            <a:r>
              <a:rPr lang="en-GB" sz="2400" dirty="0"/>
              <a:t> </a:t>
            </a:r>
            <a:r>
              <a:rPr lang="en-GB" sz="2400" dirty="0" err="1"/>
              <a:t>přímo</a:t>
            </a:r>
            <a:r>
              <a:rPr lang="en-GB" sz="2400" dirty="0"/>
              <a:t> </a:t>
            </a:r>
            <a:r>
              <a:rPr lang="en-GB" sz="2400" dirty="0" err="1"/>
              <a:t>ovlivňuje</a:t>
            </a:r>
            <a:r>
              <a:rPr lang="en-GB" sz="2400" dirty="0"/>
              <a:t> </a:t>
            </a:r>
            <a:r>
              <a:rPr lang="en-GB" sz="2400" dirty="0" err="1"/>
              <a:t>jejich</a:t>
            </a:r>
            <a:r>
              <a:rPr lang="en-GB" sz="2400" dirty="0"/>
              <a:t> </a:t>
            </a:r>
            <a:r>
              <a:rPr lang="en-GB" sz="2400" dirty="0" err="1"/>
              <a:t>pohodu</a:t>
            </a:r>
            <a:r>
              <a:rPr lang="en-GB" sz="2400" dirty="0"/>
              <a:t> a </a:t>
            </a:r>
            <a:r>
              <a:rPr lang="en-GB" sz="2400" dirty="0" err="1"/>
              <a:t>výkonnost</a:t>
            </a:r>
            <a:r>
              <a:rPr lang="en-GB" sz="2400" dirty="0"/>
              <a:t>.</a:t>
            </a:r>
            <a:endParaRPr lang="cs-CZ" sz="2400" dirty="0"/>
          </a:p>
          <a:p>
            <a:endParaRPr lang="cs-CZ" sz="2400" dirty="0"/>
          </a:p>
          <a:p>
            <a:r>
              <a:rPr lang="en-GB" sz="2400" b="1" dirty="0"/>
              <a:t>Monitoring </a:t>
            </a:r>
            <a:r>
              <a:rPr lang="en-GB" sz="2400" b="1" dirty="0" err="1"/>
              <a:t>komfortu</a:t>
            </a:r>
            <a:r>
              <a:rPr lang="en-GB" sz="2400" dirty="0"/>
              <a:t>: </a:t>
            </a:r>
            <a:r>
              <a:rPr lang="cs-CZ" sz="2400" dirty="0"/>
              <a:t>		</a:t>
            </a:r>
            <a:r>
              <a:rPr lang="en-GB" sz="2400" dirty="0" err="1"/>
              <a:t>Aplikace</a:t>
            </a:r>
            <a:r>
              <a:rPr lang="en-GB" sz="2400" dirty="0"/>
              <a:t> </a:t>
            </a:r>
            <a:r>
              <a:rPr lang="en-GB" sz="2400" dirty="0" err="1"/>
              <a:t>sleduje</a:t>
            </a:r>
            <a:r>
              <a:rPr lang="en-GB" sz="2400" dirty="0"/>
              <a:t> </a:t>
            </a:r>
            <a:r>
              <a:rPr lang="en-GB" sz="2400" dirty="0" err="1"/>
              <a:t>teplotu</a:t>
            </a:r>
            <a:r>
              <a:rPr lang="en-GB" sz="2400" dirty="0"/>
              <a:t> a </a:t>
            </a:r>
            <a:r>
              <a:rPr lang="en-GB" sz="2400" dirty="0" err="1"/>
              <a:t>vlhkost</a:t>
            </a:r>
            <a:r>
              <a:rPr lang="en-GB" sz="2400" dirty="0"/>
              <a:t> v </a:t>
            </a:r>
            <a:r>
              <a:rPr lang="en-GB" sz="2400" dirty="0" err="1"/>
              <a:t>kurníku</a:t>
            </a:r>
            <a:r>
              <a:rPr lang="en-GB" sz="2400" dirty="0"/>
              <a:t> a </a:t>
            </a:r>
            <a:r>
              <a:rPr lang="en-GB" sz="2400" dirty="0" err="1"/>
              <a:t>pomáhá</a:t>
            </a:r>
            <a:r>
              <a:rPr lang="en-GB" sz="2400" dirty="0"/>
              <a:t> </a:t>
            </a:r>
            <a:r>
              <a:rPr lang="en-GB" sz="2400" dirty="0" err="1"/>
              <a:t>udržet</a:t>
            </a:r>
            <a:r>
              <a:rPr lang="en-GB" sz="2400" dirty="0"/>
              <a:t> </a:t>
            </a:r>
            <a:r>
              <a:rPr lang="en-GB" sz="2400" dirty="0" err="1"/>
              <a:t>optimální</a:t>
            </a:r>
            <a:r>
              <a:rPr lang="en-GB" sz="2400" dirty="0"/>
              <a:t> </a:t>
            </a:r>
            <a:r>
              <a:rPr lang="en-GB" sz="2400" dirty="0" err="1"/>
              <a:t>podmínky</a:t>
            </a:r>
            <a:r>
              <a:rPr lang="en-GB" sz="2400" dirty="0"/>
              <a:t> pro </a:t>
            </a:r>
            <a:r>
              <a:rPr lang="en-GB" sz="2400" dirty="0" err="1"/>
              <a:t>zdraví</a:t>
            </a:r>
            <a:r>
              <a:rPr lang="en-GB" sz="2400" dirty="0"/>
              <a:t> a </a:t>
            </a:r>
            <a:r>
              <a:rPr lang="en-GB" sz="2400" dirty="0" err="1"/>
              <a:t>produktivitu</a:t>
            </a:r>
            <a:r>
              <a:rPr lang="en-GB" sz="2400" dirty="0"/>
              <a:t> </a:t>
            </a:r>
            <a:r>
              <a:rPr lang="en-GB" sz="2400" dirty="0" err="1"/>
              <a:t>drůbeže</a:t>
            </a:r>
            <a:endParaRPr lang="cs-CZ" sz="2400" dirty="0"/>
          </a:p>
          <a:p>
            <a:endParaRPr lang="cs-CZ" sz="2400" dirty="0"/>
          </a:p>
          <a:p>
            <a:r>
              <a:rPr lang="en-GB" sz="2400" b="1" dirty="0" err="1"/>
              <a:t>Kontrola</a:t>
            </a:r>
            <a:r>
              <a:rPr lang="en-GB" sz="2400" b="1" dirty="0"/>
              <a:t> </a:t>
            </a:r>
            <a:r>
              <a:rPr lang="en-GB" sz="2400" b="1" dirty="0" err="1"/>
              <a:t>přítomnosti</a:t>
            </a:r>
            <a:r>
              <a:rPr lang="en-GB" sz="2400" dirty="0"/>
              <a:t>: </a:t>
            </a:r>
            <a:r>
              <a:rPr lang="cs-CZ" sz="2400" dirty="0"/>
              <a:t>		</a:t>
            </a:r>
            <a:r>
              <a:rPr lang="en-GB" sz="2400" dirty="0" err="1"/>
              <a:t>Díky</a:t>
            </a:r>
            <a:r>
              <a:rPr lang="en-GB" sz="2400" dirty="0"/>
              <a:t> </a:t>
            </a:r>
            <a:r>
              <a:rPr lang="en-GB" sz="2400" dirty="0" err="1"/>
              <a:t>pokročilým</a:t>
            </a:r>
            <a:r>
              <a:rPr lang="en-GB" sz="2400" dirty="0"/>
              <a:t> </a:t>
            </a:r>
            <a:r>
              <a:rPr lang="en-GB" sz="2400" dirty="0" err="1"/>
              <a:t>monitorovacím</a:t>
            </a:r>
            <a:r>
              <a:rPr lang="en-GB" sz="2400" dirty="0"/>
              <a:t> </a:t>
            </a:r>
            <a:r>
              <a:rPr lang="en-GB" sz="2400" dirty="0" err="1"/>
              <a:t>technologiím</a:t>
            </a:r>
            <a:r>
              <a:rPr lang="en-GB" sz="2400" dirty="0"/>
              <a:t> </a:t>
            </a:r>
            <a:r>
              <a:rPr lang="en-GB" sz="2400" dirty="0" err="1"/>
              <a:t>systém</a:t>
            </a:r>
            <a:r>
              <a:rPr lang="en-GB" sz="2400" dirty="0"/>
              <a:t> </a:t>
            </a:r>
            <a:r>
              <a:rPr lang="en-GB" sz="2400" dirty="0" err="1"/>
              <a:t>kontroluje</a:t>
            </a:r>
            <a:r>
              <a:rPr lang="en-GB" sz="2400" dirty="0"/>
              <a:t> </a:t>
            </a:r>
            <a:r>
              <a:rPr lang="en-GB" sz="2400" dirty="0" err="1"/>
              <a:t>fyzickou</a:t>
            </a:r>
            <a:r>
              <a:rPr lang="en-GB" sz="2400" dirty="0"/>
              <a:t> </a:t>
            </a:r>
            <a:r>
              <a:rPr lang="en-GB" sz="2400" dirty="0" err="1"/>
              <a:t>přítomnost</a:t>
            </a:r>
            <a:r>
              <a:rPr lang="en-GB" sz="2400" dirty="0"/>
              <a:t> </a:t>
            </a:r>
            <a:r>
              <a:rPr lang="en-GB" sz="2400" dirty="0" err="1"/>
              <a:t>všech</a:t>
            </a:r>
            <a:r>
              <a:rPr lang="en-GB" sz="2400" dirty="0"/>
              <a:t> </a:t>
            </a:r>
            <a:r>
              <a:rPr lang="en-GB" sz="2400" dirty="0" err="1"/>
              <a:t>slepic</a:t>
            </a:r>
            <a:r>
              <a:rPr lang="en-GB" sz="2400" dirty="0"/>
              <a:t> v </a:t>
            </a:r>
            <a:r>
              <a:rPr lang="en-GB" sz="2400" dirty="0" err="1"/>
              <a:t>kurníku</a:t>
            </a:r>
            <a:r>
              <a:rPr lang="en-GB" sz="2400" dirty="0"/>
              <a:t>..</a:t>
            </a:r>
            <a:endParaRPr lang="cs-CZ" sz="2400" dirty="0"/>
          </a:p>
          <a:p>
            <a:endParaRPr lang="cs-CZ" sz="2400" dirty="0"/>
          </a:p>
          <a:p>
            <a:r>
              <a:rPr lang="en-GB" sz="2400" b="1" dirty="0" err="1"/>
              <a:t>Monitorování</a:t>
            </a:r>
            <a:r>
              <a:rPr lang="en-GB" sz="2400" b="1" dirty="0"/>
              <a:t> </a:t>
            </a:r>
            <a:r>
              <a:rPr lang="en-GB" sz="2400" b="1" dirty="0" err="1"/>
              <a:t>snášky</a:t>
            </a:r>
            <a:r>
              <a:rPr lang="en-GB" sz="2400" dirty="0"/>
              <a:t>: </a:t>
            </a:r>
            <a:r>
              <a:rPr lang="cs-CZ" sz="2400" dirty="0"/>
              <a:t>		</a:t>
            </a:r>
            <a:r>
              <a:rPr lang="en-GB" sz="2400" dirty="0" err="1"/>
              <a:t>Díky</a:t>
            </a:r>
            <a:r>
              <a:rPr lang="en-GB" sz="2400" dirty="0"/>
              <a:t> </a:t>
            </a:r>
            <a:r>
              <a:rPr lang="en-GB" sz="2400" dirty="0" err="1"/>
              <a:t>senzorům</a:t>
            </a:r>
            <a:r>
              <a:rPr lang="en-GB" sz="2400" dirty="0"/>
              <a:t> </a:t>
            </a:r>
            <a:r>
              <a:rPr lang="en-GB" sz="2400" dirty="0" err="1"/>
              <a:t>umístěným</a:t>
            </a:r>
            <a:r>
              <a:rPr lang="en-GB" sz="2400" dirty="0"/>
              <a:t> v </a:t>
            </a:r>
            <a:r>
              <a:rPr lang="en-GB" sz="2400" dirty="0" err="1"/>
              <a:t>hnízdech</a:t>
            </a:r>
            <a:r>
              <a:rPr lang="en-GB" sz="2400" dirty="0"/>
              <a:t> je </a:t>
            </a:r>
            <a:r>
              <a:rPr lang="en-GB" sz="2400" dirty="0" err="1"/>
              <a:t>chovatel</a:t>
            </a:r>
            <a:r>
              <a:rPr lang="en-GB" sz="2400" dirty="0"/>
              <a:t> </a:t>
            </a:r>
            <a:r>
              <a:rPr lang="en-GB" sz="2400" dirty="0" err="1"/>
              <a:t>informován</a:t>
            </a:r>
            <a:r>
              <a:rPr lang="en-GB" sz="2400" dirty="0"/>
              <a:t> o </a:t>
            </a:r>
            <a:r>
              <a:rPr lang="en-GB" sz="2400" dirty="0" err="1"/>
              <a:t>počtu</a:t>
            </a:r>
            <a:r>
              <a:rPr lang="en-GB" sz="2400" dirty="0"/>
              <a:t> </a:t>
            </a:r>
            <a:r>
              <a:rPr lang="en-GB" sz="2400" dirty="0" err="1"/>
              <a:t>snesených</a:t>
            </a:r>
            <a:r>
              <a:rPr lang="en-GB" sz="2400" dirty="0"/>
              <a:t> </a:t>
            </a:r>
            <a:r>
              <a:rPr lang="en-GB" sz="2400" dirty="0" err="1"/>
              <a:t>vajec</a:t>
            </a:r>
            <a:r>
              <a:rPr lang="en-GB" sz="2400" dirty="0"/>
              <a:t>, </a:t>
            </a:r>
            <a:r>
              <a:rPr lang="en-GB" sz="2400" dirty="0" err="1"/>
              <a:t>což</a:t>
            </a:r>
            <a:r>
              <a:rPr lang="en-GB" sz="2400" dirty="0"/>
              <a:t> je </a:t>
            </a:r>
            <a:r>
              <a:rPr lang="en-GB" sz="2400" dirty="0" err="1"/>
              <a:t>klíčové</a:t>
            </a:r>
            <a:r>
              <a:rPr lang="en-GB" sz="2400" dirty="0"/>
              <a:t> pro </a:t>
            </a:r>
            <a:r>
              <a:rPr lang="en-GB" sz="2400" dirty="0" err="1"/>
              <a:t>plánování</a:t>
            </a:r>
            <a:r>
              <a:rPr lang="en-GB" sz="2400" dirty="0"/>
              <a:t> </a:t>
            </a:r>
            <a:r>
              <a:rPr lang="en-GB" sz="2400" dirty="0" err="1"/>
              <a:t>prodeje</a:t>
            </a:r>
            <a:r>
              <a:rPr lang="en-GB" sz="2400" dirty="0"/>
              <a:t> a </a:t>
            </a:r>
            <a:r>
              <a:rPr lang="en-GB" sz="2400" dirty="0" err="1"/>
              <a:t>krmení</a:t>
            </a:r>
            <a:r>
              <a:rPr lang="en-GB" sz="24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7663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257F0-F939-ABAC-88F6-E69DF28C9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E5A1F1-4612-5D33-0ED6-FDA39F189A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D75F2C-8D3D-3074-9B2C-B617BFD8AF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/>
              <a:t>Snesené vejce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/>
              <a:t>Sedící slepice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/>
              <a:t>Teplota a vlhkost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/>
              <a:t>AI rozpoznává vetřelce + notifikace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/>
              <a:t>Bezpečně zavřeme </a:t>
            </a:r>
            <a:r>
              <a:rPr lang="cs-CZ" sz="2400" dirty="0" err="1"/>
              <a:t>diky</a:t>
            </a:r>
            <a:r>
              <a:rPr lang="cs-CZ" sz="2400" dirty="0"/>
              <a:t> AI </a:t>
            </a:r>
            <a:r>
              <a:rPr lang="cs-CZ" sz="2400" dirty="0" err="1"/>
              <a:t>počitani</a:t>
            </a:r>
            <a:endParaRPr lang="cs-CZ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 err="1"/>
              <a:t>GUI</a:t>
            </a:r>
            <a:r>
              <a:rPr lang="cs-CZ" sz="2400" dirty="0"/>
              <a:t> v </a:t>
            </a:r>
            <a:r>
              <a:rPr lang="cs-CZ" sz="2400" dirty="0" err="1"/>
              <a:t>Home</a:t>
            </a:r>
            <a:r>
              <a:rPr lang="cs-CZ" sz="2400" dirty="0"/>
              <a:t> </a:t>
            </a:r>
            <a:r>
              <a:rPr lang="cs-CZ" sz="2400" dirty="0" err="1"/>
              <a:t>Assistantu</a:t>
            </a:r>
            <a:r>
              <a:rPr lang="cs-CZ" sz="2400" dirty="0"/>
              <a:t> přístupné odkudkoli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cs-CZ" sz="2400" dirty="0"/>
          </a:p>
          <a:p>
            <a:endParaRPr lang="cs-CZ" sz="2400" dirty="0"/>
          </a:p>
          <a:p>
            <a:r>
              <a:rPr lang="cs-CZ" sz="2400" dirty="0"/>
              <a:t>A teď si povíme co se nám doopravdy v projektu podařilo zrealizovat.</a:t>
            </a:r>
          </a:p>
          <a:p>
            <a:r>
              <a:rPr lang="cs-CZ" sz="2400" dirty="0"/>
              <a:t>Systém dokáže rozpoznat zda slepice sedí na vejcích případně je schopen zjistit i kolik vajec bylo </a:t>
            </a:r>
            <a:r>
              <a:rPr lang="cs-CZ" sz="2400" dirty="0" err="1"/>
              <a:t>snešeno</a:t>
            </a:r>
            <a:r>
              <a:rPr lang="cs-CZ" sz="2400" dirty="0"/>
              <a:t>. Dále monitorujeme teplotu a vlhkost v kurníku. Což je důležité hlavně v zimě. Díky umělé inteligenci je systém schopný rozpoznat vetřelce ve výběhu jako třeba psa a poslat chovateli notifikaci do telefonu. Umělá inteligence nám také umožňuje automatizovat bezpečné zavírání dvířek díky schopnosti spočítat v slepice v obraze kamery, která zabírá celý kurník. Celý systém má grafické rozhraní implementované pomocí </a:t>
            </a:r>
            <a:r>
              <a:rPr lang="cs-CZ" sz="2400" dirty="0" err="1"/>
              <a:t>Home</a:t>
            </a:r>
            <a:r>
              <a:rPr lang="cs-CZ" sz="2400" dirty="0"/>
              <a:t> </a:t>
            </a:r>
            <a:r>
              <a:rPr lang="cs-CZ" sz="2400" dirty="0" err="1"/>
              <a:t>Assistanta</a:t>
            </a:r>
            <a:r>
              <a:rPr lang="cs-CZ" sz="2400" dirty="0"/>
              <a:t> a toto rozhraní je přístupné odkudkoli z internetu.</a:t>
            </a:r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3B0D2-16F6-88E9-76A3-61BF552B4E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77938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5E299-B699-C9C4-E100-B6A78E56F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C118C2-5B9F-551B-244D-D2F025874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FCD9E8-F14E-BA39-BD86-AE4EF4303B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sz="1200" b="1" u="none" dirty="0"/>
              <a:t>Popsat a </a:t>
            </a:r>
            <a:r>
              <a:rPr lang="cs-CZ" sz="1200" b="1" u="none" dirty="0" err="1"/>
              <a:t>ukazat</a:t>
            </a:r>
            <a:r>
              <a:rPr lang="cs-CZ" sz="1200" b="1" u="none" dirty="0"/>
              <a:t> </a:t>
            </a:r>
            <a:r>
              <a:rPr lang="cs-CZ" sz="1200" b="1" u="none" dirty="0" err="1"/>
              <a:t>jednotlive</a:t>
            </a:r>
            <a:r>
              <a:rPr lang="cs-CZ" sz="1200" b="1" u="none" dirty="0"/>
              <a:t> komponenty</a:t>
            </a:r>
          </a:p>
          <a:p>
            <a:endParaRPr lang="cs-CZ" sz="1200" b="1" u="none" dirty="0"/>
          </a:p>
          <a:p>
            <a:r>
              <a:rPr lang="cs-CZ" sz="1200" b="1" u="none" dirty="0"/>
              <a:t>JAK jsem je </a:t>
            </a:r>
            <a:r>
              <a:rPr lang="cs-CZ" sz="1200" b="1" u="none" dirty="0" err="1"/>
              <a:t>vyrabel</a:t>
            </a:r>
            <a:endParaRPr lang="cs-CZ" sz="1200" b="1" u="none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39E2F-BECE-5BB2-6740-FFCFDF57A7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86828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- Detekce v obraze pomocí YOLO</a:t>
            </a:r>
            <a:r>
              <a:rPr lang="en-US" dirty="0"/>
              <a:t>11</a:t>
            </a:r>
          </a:p>
          <a:p>
            <a:endParaRPr lang="en-US" dirty="0"/>
          </a:p>
          <a:p>
            <a:r>
              <a:rPr lang="en-US" dirty="0"/>
              <a:t>- </a:t>
            </a:r>
            <a:r>
              <a:rPr lang="cs-CZ" dirty="0"/>
              <a:t>Váha s citlivostí par gramů, </a:t>
            </a:r>
            <a:r>
              <a:rPr lang="en-US" dirty="0" err="1"/>
              <a:t>Vejce</a:t>
            </a:r>
            <a:r>
              <a:rPr lang="en-US" dirty="0"/>
              <a:t> o </a:t>
            </a:r>
            <a:r>
              <a:rPr lang="en-US" dirty="0" err="1"/>
              <a:t>prumern</a:t>
            </a:r>
            <a:r>
              <a:rPr lang="cs-CZ" dirty="0"/>
              <a:t>é hmotnosti 60 gramů,  Na váze </a:t>
            </a:r>
            <a:r>
              <a:rPr lang="cs-CZ" dirty="0" err="1"/>
              <a:t>detekováné</a:t>
            </a:r>
            <a:r>
              <a:rPr lang="cs-CZ" dirty="0"/>
              <a:t> vice jak 100 gramu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91362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B68DE67-1BFE-4B37-BFF2-B86BD3E190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80DB342-C423-43CF-8A98-0C87E15A8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532C7AE-754D-487E-BAB1-051418C63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3758791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4EE7D89-7E9F-4B05-83A2-B44959254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8E018707-03C8-46D1-B798-CCB12E535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0A87912-12C0-43C5-821B-918650C5A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3114313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E56EE464-5DD3-4041-B4D2-1291CE992C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D1F99CFC-FB2D-470A-858D-95612AE08C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5915DBE-BDF2-4055-AF18-FBB77374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2387522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0BC4894-B2DA-441B-BC28-C66BF3C5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29C4FF5-FF0E-4DE9-AC12-E1F5E29B2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31B5451-B7E0-48B2-9F9F-2B638770E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73730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D33D67A-6C03-4222-A48F-1C4CFB753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01A7D9D5-7A26-49F8-BE6A-38AE5234B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0E74540-31A8-4139-A456-9E6D807D0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2928597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17F6455-B2CA-4E81-891B-1AFB6CE42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A5CAE9A1-D7A7-4A01-82EA-75340C9E3B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44CC34C5-5114-4577-864A-604EE4938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A700EB63-55EE-4AFD-82D0-16C2ABBAA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2886180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B1D775-BD07-4564-8C2B-177B2B56E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4AB2E856-0B53-485E-9070-1BF54FFC6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5D30BB9C-C25C-47E0-A5A7-5B0D011EA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1581CA38-3004-4BB0-A625-30E2008B55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29E876CC-5FB3-48CA-B844-E2F9BF68E2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7C1199C1-628E-46E9-A512-5401616EA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1686772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DB89DC5-ADB1-48C3-8528-09BB4EF6B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9F3A7104-2765-4DC6-97CF-FD25051B8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2771433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9DD441B6-499C-414C-A3D7-5D494BA1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2798480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2B05EDA-329B-404D-90D4-B9734A072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EA6B376-5F0D-40B7-950F-FF2F890CB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B487BCD-07EE-4C41-90BD-C5282858D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E854C7E-C4C0-4892-99D3-658E5314A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85331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F8E48C7-43AD-455E-8D05-2245B1F04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8827DABC-1041-4517-BBBC-899806444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5E028655-D3FC-4A85-A798-692589C4D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EF5A51C-6B69-4A75-9DBE-7F362CFE7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581569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003BD797-EAB1-4449-B220-C0D620413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6C9350D1-0950-4CD7-9C36-4F055C226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019F95A-9100-4BB4-86EA-2168467D68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61917" y="6369797"/>
            <a:ext cx="3173506" cy="3651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cs-CZ" dirty="0"/>
              <a:t>Středoškolská odborná činnost 2020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94F54974-254F-49ED-AE38-4CC4B51D410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954" y="6199701"/>
            <a:ext cx="334219" cy="58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89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BC8612-9103-4582-A3A5-A7B9AA0BF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917" y="2617692"/>
            <a:ext cx="11604812" cy="3446932"/>
          </a:xfrm>
        </p:spPr>
        <p:txBody>
          <a:bodyPr>
            <a:normAutofit/>
          </a:bodyPr>
          <a:lstStyle/>
          <a:p>
            <a:pPr algn="l"/>
            <a:r>
              <a:rPr lang="cs-CZ" sz="4800" dirty="0"/>
              <a:t>Název práce: </a:t>
            </a:r>
            <a:r>
              <a:rPr lang="cs-CZ" sz="4800" dirty="0" err="1"/>
              <a:t>Coopmaster</a:t>
            </a:r>
            <a:r>
              <a:rPr lang="cs-CZ" sz="4800" dirty="0"/>
              <a:t> - systém pro řízení a automatizaci kurníku</a:t>
            </a:r>
            <a:br>
              <a:rPr lang="cs-CZ" sz="4800" dirty="0"/>
            </a:br>
            <a:r>
              <a:rPr lang="cs-CZ" sz="4800" dirty="0"/>
              <a:t>Jméno: Jaroslav Němec</a:t>
            </a:r>
            <a:br>
              <a:rPr lang="cs-CZ" dirty="0"/>
            </a:br>
            <a:r>
              <a:rPr lang="cs-CZ" sz="3100" dirty="0"/>
              <a:t>Škola: </a:t>
            </a:r>
            <a:r>
              <a:rPr lang="en-GB" sz="3100" dirty="0" err="1"/>
              <a:t>Střední</a:t>
            </a:r>
            <a:r>
              <a:rPr lang="en-GB" sz="3100" dirty="0"/>
              <a:t> </a:t>
            </a:r>
            <a:r>
              <a:rPr lang="en-GB" sz="3100" dirty="0" err="1"/>
              <a:t>škola</a:t>
            </a:r>
            <a:r>
              <a:rPr lang="en-GB" sz="3100" dirty="0"/>
              <a:t> a </a:t>
            </a:r>
            <a:r>
              <a:rPr lang="en-GB" sz="3100" dirty="0" err="1"/>
              <a:t>vyšší</a:t>
            </a:r>
            <a:r>
              <a:rPr lang="en-GB" sz="3100" dirty="0"/>
              <a:t> </a:t>
            </a:r>
            <a:r>
              <a:rPr lang="en-GB" sz="3100" dirty="0" err="1"/>
              <a:t>odborná</a:t>
            </a:r>
            <a:r>
              <a:rPr lang="en-GB" sz="3100" dirty="0"/>
              <a:t> </a:t>
            </a:r>
            <a:r>
              <a:rPr lang="en-GB" sz="3100" dirty="0" err="1"/>
              <a:t>škola</a:t>
            </a:r>
            <a:r>
              <a:rPr lang="en-GB" sz="3100" dirty="0"/>
              <a:t> </a:t>
            </a:r>
            <a:r>
              <a:rPr lang="en-GB" sz="3100" dirty="0" err="1"/>
              <a:t>aplikované</a:t>
            </a:r>
            <a:r>
              <a:rPr lang="en-GB" sz="3100" dirty="0"/>
              <a:t> </a:t>
            </a:r>
            <a:r>
              <a:rPr lang="en-GB" sz="3100" dirty="0" err="1"/>
              <a:t>kybernetiky</a:t>
            </a:r>
            <a:br>
              <a:rPr lang="cs-CZ" sz="1800" dirty="0"/>
            </a:br>
            <a:r>
              <a:rPr lang="cs-CZ" sz="3100" dirty="0"/>
              <a:t>Kraj: Královéhradecký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C7560B1-72B6-4800-9480-2B7B735FD7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6"/>
          <a:stretch/>
        </p:blipFill>
        <p:spPr>
          <a:xfrm>
            <a:off x="1" y="0"/>
            <a:ext cx="4603376" cy="2662518"/>
          </a:xfrm>
          <a:prstGeom prst="rect">
            <a:avLst/>
          </a:prstGeom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43C86918-7174-4C10-AE58-66D312E70443}"/>
              </a:ext>
            </a:extLst>
          </p:cNvPr>
          <p:cNvSpPr txBox="1"/>
          <p:nvPr/>
        </p:nvSpPr>
        <p:spPr>
          <a:xfrm>
            <a:off x="5446059" y="793376"/>
            <a:ext cx="61004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600" dirty="0">
                <a:latin typeface="+mj-lt"/>
                <a:ea typeface="+mj-ea"/>
                <a:cs typeface="+mj-cs"/>
              </a:rPr>
              <a:t>Obor: 10. Elektrotechnika, elektronika a telekomunikace</a:t>
            </a:r>
          </a:p>
          <a:p>
            <a:endParaRPr lang="cs-CZ" sz="3600" dirty="0">
              <a:latin typeface="+mj-lt"/>
              <a:ea typeface="+mj-ea"/>
              <a:cs typeface="+mj-cs"/>
            </a:endParaRPr>
          </a:p>
          <a:p>
            <a:r>
              <a:rPr lang="cs-CZ" sz="3600" dirty="0">
                <a:latin typeface="+mj-lt"/>
                <a:ea typeface="+mj-ea"/>
                <a:cs typeface="+mj-cs"/>
              </a:rPr>
              <a:t> </a:t>
            </a:r>
            <a:endParaRPr lang="cs-CZ" sz="36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2834B96-3770-8920-FA17-EE08194D2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1393158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DCBCF03-8551-4036-776F-93C6B1C947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270319" y="1253331"/>
            <a:ext cx="2937496" cy="4351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F571B6-9889-D7F2-8E83-61DB7A2A3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570" y="1253331"/>
            <a:ext cx="3926196" cy="39399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04CB3A-8199-5426-7BF1-F99C406C5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929" y="1253331"/>
            <a:ext cx="3587635" cy="477839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1218EAE-FCFF-41A5-E88A-067EE7728BCE}"/>
              </a:ext>
            </a:extLst>
          </p:cNvPr>
          <p:cNvSpPr txBox="1">
            <a:spLocks/>
          </p:cNvSpPr>
          <p:nvPr/>
        </p:nvSpPr>
        <p:spPr>
          <a:xfrm>
            <a:off x="7514570" y="753867"/>
            <a:ext cx="4598473" cy="763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dirty="0"/>
              <a:t>Kamera ve výběhu</a:t>
            </a:r>
            <a:endParaRPr lang="en-GB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C8C755A4-EA90-71DB-0901-FFE858C54E8D}"/>
              </a:ext>
            </a:extLst>
          </p:cNvPr>
          <p:cNvSpPr txBox="1">
            <a:spLocks/>
          </p:cNvSpPr>
          <p:nvPr/>
        </p:nvSpPr>
        <p:spPr>
          <a:xfrm>
            <a:off x="4209351" y="5665391"/>
            <a:ext cx="5886119" cy="487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dirty="0"/>
              <a:t>Kamera v kurníku + osvětlení</a:t>
            </a:r>
            <a:endParaRPr lang="en-GB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49CB0505-E388-0CF1-A49D-B3E716528B87}"/>
              </a:ext>
            </a:extLst>
          </p:cNvPr>
          <p:cNvSpPr txBox="1">
            <a:spLocks/>
          </p:cNvSpPr>
          <p:nvPr/>
        </p:nvSpPr>
        <p:spPr>
          <a:xfrm>
            <a:off x="338264" y="755044"/>
            <a:ext cx="5091953" cy="5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dirty="0"/>
              <a:t>Dvířka </a:t>
            </a:r>
            <a:r>
              <a:rPr lang="cs-CZ" dirty="0" err="1"/>
              <a:t>Coopmaster</a:t>
            </a:r>
            <a:r>
              <a:rPr lang="cs-CZ" dirty="0"/>
              <a:t> </a:t>
            </a:r>
            <a:endParaRPr lang="en-GB" dirty="0"/>
          </a:p>
        </p:txBody>
      </p:sp>
      <p:sp>
        <p:nvSpPr>
          <p:cNvPr id="3" name="Zástupný symbol pro zápatí 3">
            <a:extLst>
              <a:ext uri="{FF2B5EF4-FFF2-40B4-BE49-F238E27FC236}">
                <a16:creationId xmlns:a16="http://schemas.microsoft.com/office/drawing/2014/main" id="{C28A7F82-EB6B-8140-83CA-068145876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3018251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6BB7AE9-6543-6E1A-1DA1-3929CE9E9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F10D127-A6E3-EF50-94F7-0202FC78D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cs-CZ" dirty="0"/>
              <a:t>Co dále umí</a:t>
            </a:r>
            <a:r>
              <a:rPr lang="en-US" dirty="0"/>
              <a:t>?</a:t>
            </a:r>
            <a:endParaRPr lang="cs-CZ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506F95B-E21D-A758-6561-A54F652DB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Detekce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vetřelců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 </a:t>
            </a:r>
            <a:r>
              <a:rPr lang="en-US" altLang="en-US" dirty="0" err="1"/>
              <a:t>Vzd</a:t>
            </a:r>
            <a:r>
              <a:rPr lang="cs-CZ" altLang="en-US" dirty="0" err="1"/>
              <a:t>álený</a:t>
            </a:r>
            <a:r>
              <a:rPr lang="cs-CZ" altLang="en-US" dirty="0"/>
              <a:t> přístup</a:t>
            </a:r>
            <a:endParaRPr kumimoji="0" lang="en-US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Analýza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snůšky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Notifikace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/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i="0" u="none" strike="noStrike" cap="none" normalizeH="0" baseline="0" dirty="0">
              <a:ln>
                <a:noFill/>
              </a:ln>
              <a:effectLst/>
            </a:endParaRPr>
          </a:p>
          <a:p>
            <a:endParaRPr lang="en-GB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3D25B5E2-B4F8-A9B4-58A1-8B3AE1202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6B7D34-851E-8EBA-DF62-B9470A9B5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909" y="1527910"/>
            <a:ext cx="3752245" cy="464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32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3">
            <a:extLst>
              <a:ext uri="{FF2B5EF4-FFF2-40B4-BE49-F238E27FC236}">
                <a16:creationId xmlns:a16="http://schemas.microsoft.com/office/drawing/2014/main" id="{E304E5FD-9067-AE30-8FBB-676B83D96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B89F5645-6796-830C-1C14-70F4A63FAF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243"/>
          <a:stretch/>
        </p:blipFill>
        <p:spPr>
          <a:xfrm>
            <a:off x="1334978" y="293255"/>
            <a:ext cx="9522043" cy="5227869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D9093BCE-E3E4-E123-5A8C-1C9A5D6347F7}"/>
              </a:ext>
            </a:extLst>
          </p:cNvPr>
          <p:cNvSpPr txBox="1">
            <a:spLocks/>
          </p:cNvSpPr>
          <p:nvPr/>
        </p:nvSpPr>
        <p:spPr>
          <a:xfrm>
            <a:off x="4120598" y="5521124"/>
            <a:ext cx="4629997" cy="487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dirty="0"/>
              <a:t>Reálné uživatelské rozhraní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5964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54771-2F60-F9C8-ED76-478474D2D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3">
            <a:extLst>
              <a:ext uri="{FF2B5EF4-FFF2-40B4-BE49-F238E27FC236}">
                <a16:creationId xmlns:a16="http://schemas.microsoft.com/office/drawing/2014/main" id="{4DC4D075-F447-696F-FFBE-71931BD7F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6F6433-E55F-C8A9-728E-7CC2130C2B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97"/>
          <a:stretch/>
        </p:blipFill>
        <p:spPr>
          <a:xfrm>
            <a:off x="1853095" y="277792"/>
            <a:ext cx="8485810" cy="5083711"/>
          </a:xfrm>
          <a:prstGeom prst="rect">
            <a:avLst/>
          </a:prstGeom>
        </p:spPr>
      </p:pic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0F39CC40-40C3-7207-D224-979599B740F0}"/>
              </a:ext>
            </a:extLst>
          </p:cNvPr>
          <p:cNvSpPr txBox="1">
            <a:spLocks/>
          </p:cNvSpPr>
          <p:nvPr/>
        </p:nvSpPr>
        <p:spPr>
          <a:xfrm>
            <a:off x="4120599" y="5503346"/>
            <a:ext cx="3950801" cy="487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dirty="0"/>
              <a:t>Pes </a:t>
            </a:r>
            <a:r>
              <a:rPr lang="cs-CZ" dirty="0" err="1"/>
              <a:t>zdetekován</a:t>
            </a:r>
            <a:r>
              <a:rPr lang="cs-CZ" dirty="0"/>
              <a:t> ve výběhu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6218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85D3A-9855-117C-E905-7BD15FBDE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BBF69AD-4956-F8C6-9895-CC23BF989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Živá ukázka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6FA488-9719-7E46-9E5A-FBEEBCBC0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cs-CZ" dirty="0"/>
              <a:t>Model dveří</a:t>
            </a:r>
          </a:p>
          <a:p>
            <a:r>
              <a:rPr lang="cs-CZ" dirty="0"/>
              <a:t>Váha</a:t>
            </a:r>
          </a:p>
          <a:p>
            <a:r>
              <a:rPr lang="cs-CZ" dirty="0" err="1"/>
              <a:t>Home</a:t>
            </a:r>
            <a:r>
              <a:rPr lang="cs-CZ" dirty="0"/>
              <a:t> </a:t>
            </a:r>
            <a:r>
              <a:rPr lang="cs-CZ" dirty="0" err="1"/>
              <a:t>Assistant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9E9A9D-89CF-B7EB-81B8-330D68E4C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927" y="965585"/>
            <a:ext cx="6420746" cy="5182323"/>
          </a:xfrm>
          <a:prstGeom prst="rect">
            <a:avLst/>
          </a:prstGeom>
        </p:spPr>
      </p:pic>
      <p:sp>
        <p:nvSpPr>
          <p:cNvPr id="3" name="Zástupný symbol pro zápatí 3">
            <a:extLst>
              <a:ext uri="{FF2B5EF4-FFF2-40B4-BE49-F238E27FC236}">
                <a16:creationId xmlns:a16="http://schemas.microsoft.com/office/drawing/2014/main" id="{CFE4A8E2-6F62-34B3-37F9-EB4474097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1639693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0534F-13C5-8117-EFF2-9882FB1DA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4C8EF4F-F32B-E2C7-6954-C2EF957EF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cs-CZ" dirty="0"/>
              <a:t>Úspěchy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2AC9B-243D-34F8-D1DB-F5936B612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01" y="1825625"/>
            <a:ext cx="3165598" cy="4351338"/>
          </a:xfrm>
          <a:prstGeom prst="rect">
            <a:avLst/>
          </a:prstGeom>
          <a:noFill/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6287DE6-DEC6-893A-7A4B-B196947702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cs-CZ" dirty="0"/>
              <a:t>Reálný provoz</a:t>
            </a:r>
          </a:p>
          <a:p>
            <a:r>
              <a:rPr lang="cs-CZ" dirty="0"/>
              <a:t>Dokončený projekt </a:t>
            </a:r>
          </a:p>
          <a:p>
            <a:r>
              <a:rPr lang="cs-CZ" dirty="0"/>
              <a:t>Spokojená uživatelka</a:t>
            </a:r>
          </a:p>
          <a:p>
            <a:r>
              <a:rPr lang="cs-CZ" dirty="0"/>
              <a:t>Děda má Wifi i v garáži</a:t>
            </a:r>
          </a:p>
          <a:p>
            <a:r>
              <a:rPr lang="cs-CZ" dirty="0"/>
              <a:t>Bezpečnost hejna</a:t>
            </a:r>
          </a:p>
          <a:p>
            <a:r>
              <a:rPr lang="cs-CZ" dirty="0"/>
              <a:t>Efektivita</a:t>
            </a:r>
          </a:p>
          <a:p>
            <a:r>
              <a:rPr lang="cs-CZ" dirty="0"/>
              <a:t>Optimalizace</a:t>
            </a:r>
          </a:p>
          <a:p>
            <a:r>
              <a:rPr lang="cs-CZ" dirty="0"/>
              <a:t>Inovace </a:t>
            </a:r>
            <a:endParaRPr lang="en-US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E6127E8D-0159-B1B7-449F-543E97989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525300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3A9F8-0AF0-F587-A8C7-789AE1C78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427EEE6-91CD-3492-918E-076F38744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cs-CZ" dirty="0"/>
              <a:t>Výzvy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FAC8F28-713A-5A27-7558-1CD9816DBC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903976" cy="4351338"/>
          </a:xfrm>
        </p:spPr>
        <p:txBody>
          <a:bodyPr/>
          <a:lstStyle/>
          <a:p>
            <a:r>
              <a:rPr lang="cs-CZ" dirty="0"/>
              <a:t>Redukce nákladů na provoz a instalaci</a:t>
            </a:r>
          </a:p>
          <a:p>
            <a:r>
              <a:rPr lang="cs-CZ" dirty="0"/>
              <a:t>Životnost jednotlivých komponent</a:t>
            </a:r>
          </a:p>
          <a:p>
            <a:r>
              <a:rPr lang="cs-CZ" dirty="0"/>
              <a:t>Redesign konstrukce dveří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193A6A-048A-4DBE-7EFD-6D5E48014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641124"/>
            <a:ext cx="5181600" cy="2720339"/>
          </a:xfrm>
          <a:prstGeom prst="rect">
            <a:avLst/>
          </a:prstGeom>
          <a:noFill/>
        </p:spPr>
      </p:pic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39855C84-207A-67B1-12E6-F70B134C1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4041801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910D7-2E40-E8DF-6F9F-C505BFA3C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DCB3378-64EB-226A-55AA-C60577EF6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bude umět nová verze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15D9F9B-C9C9-B33C-0655-872381E87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cs-CZ" dirty="0"/>
              <a:t>Robustnější konstrukce váhy</a:t>
            </a:r>
          </a:p>
          <a:p>
            <a:r>
              <a:rPr lang="cs-CZ" dirty="0"/>
              <a:t>Nejlepší nosnice</a:t>
            </a:r>
          </a:p>
          <a:p>
            <a:r>
              <a:rPr lang="cs-CZ" dirty="0"/>
              <a:t>Automatická </a:t>
            </a:r>
            <a:r>
              <a:rPr lang="cs-CZ" dirty="0" err="1"/>
              <a:t>configurace</a:t>
            </a:r>
            <a:r>
              <a:rPr lang="cs-CZ" dirty="0"/>
              <a:t> zavírání dveří</a:t>
            </a:r>
          </a:p>
          <a:p>
            <a:endParaRPr lang="cs-CZ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460DA4-F27D-AC4E-29A6-21A0FB7CF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224" y="1122830"/>
            <a:ext cx="3936872" cy="4759603"/>
          </a:xfrm>
          <a:prstGeom prst="rect">
            <a:avLst/>
          </a:prstGeom>
        </p:spPr>
      </p:pic>
      <p:sp>
        <p:nvSpPr>
          <p:cNvPr id="6" name="Zástupný symbol pro zápatí 3">
            <a:extLst>
              <a:ext uri="{FF2B5EF4-FFF2-40B4-BE49-F238E27FC236}">
                <a16:creationId xmlns:a16="http://schemas.microsoft.com/office/drawing/2014/main" id="{FB00AC12-5194-1A86-4AF1-346D4E9C7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1973324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460D6-9B7E-59EA-CD4A-C27239E3C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983C429-7A38-3C3C-EECA-EA634A7A7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565930" cy="1600200"/>
          </a:xfrm>
        </p:spPr>
        <p:txBody>
          <a:bodyPr anchor="b">
            <a:normAutofit/>
          </a:bodyPr>
          <a:lstStyle/>
          <a:p>
            <a:r>
              <a:rPr lang="cs-CZ" sz="4400" dirty="0"/>
              <a:t>Závěr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3B14642-EF38-5D94-F749-D9C30F97F3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6070298" cy="3811588"/>
          </a:xfrm>
        </p:spPr>
        <p:txBody>
          <a:bodyPr>
            <a:normAutofit/>
          </a:bodyPr>
          <a:lstStyle/>
          <a:p>
            <a:endParaRPr lang="cs-CZ" sz="2000" dirty="0"/>
          </a:p>
          <a:p>
            <a:endParaRPr lang="cs-CZ" sz="2000" dirty="0"/>
          </a:p>
          <a:p>
            <a:pPr marL="0" indent="0">
              <a:buNone/>
            </a:pPr>
            <a:endParaRPr lang="cs-CZ" sz="2000" dirty="0"/>
          </a:p>
          <a:p>
            <a:pPr marL="0" indent="0">
              <a:buNone/>
            </a:pPr>
            <a:endParaRPr lang="cs-CZ" sz="2000" dirty="0"/>
          </a:p>
          <a:p>
            <a:pPr marL="0" indent="0">
              <a:buNone/>
            </a:pPr>
            <a:endParaRPr lang="cs-CZ" sz="2000" dirty="0"/>
          </a:p>
          <a:p>
            <a:pPr marL="0" indent="0">
              <a:buNone/>
            </a:pPr>
            <a:endParaRPr lang="cs-CZ" sz="2000" dirty="0"/>
          </a:p>
          <a:p>
            <a:pPr marL="0" indent="0">
              <a:buNone/>
            </a:pPr>
            <a:endParaRPr lang="cs-CZ" sz="2000" dirty="0"/>
          </a:p>
          <a:p>
            <a:pPr marL="0" indent="0">
              <a:buNone/>
            </a:pPr>
            <a:endParaRPr lang="cs-CZ" sz="2000" dirty="0"/>
          </a:p>
          <a:p>
            <a:pPr marL="0" indent="0">
              <a:buNone/>
            </a:pPr>
            <a:r>
              <a:rPr lang="en-GB" sz="3200" dirty="0" err="1"/>
              <a:t>nemec.jaroslav@ssakhk.cz</a:t>
            </a:r>
            <a:endParaRPr lang="en-GB" sz="3200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74F0BEC4-E6F9-7A7A-2E32-43A0750B7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22930E-7ACB-53FB-6596-8C345F61C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920" y="739630"/>
            <a:ext cx="3898899" cy="4873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62499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63ED24C5-5067-45ED-9318-6847CB13A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/>
              <a:t>Proč </a:t>
            </a:r>
            <a:r>
              <a:rPr lang="cs-CZ" sz="2800" dirty="0" err="1"/>
              <a:t>Coopmaster</a:t>
            </a:r>
            <a:r>
              <a:rPr lang="cs-CZ" sz="2800" dirty="0"/>
              <a:t>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/>
              <a:t>Co umí</a:t>
            </a:r>
            <a:r>
              <a:rPr lang="en-US" sz="2800" dirty="0"/>
              <a:t>?</a:t>
            </a:r>
            <a:endParaRPr lang="cs-CZ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/>
              <a:t>Živá ukázka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/>
              <a:t>Výzvy a úspěchy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/>
              <a:t>Co bude umět?</a:t>
            </a:r>
          </a:p>
          <a:p>
            <a:endParaRPr lang="cs-CZ" sz="2800" dirty="0"/>
          </a:p>
          <a:p>
            <a:endParaRPr lang="cs-CZ" sz="2800" dirty="0"/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3B8CD76-0C13-4A26-B605-1D939F6A4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7D45ED-1ECB-73F6-BF0D-89BA3082D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436" y="849034"/>
            <a:ext cx="4696480" cy="5334744"/>
          </a:xfrm>
          <a:prstGeom prst="rect">
            <a:avLst/>
          </a:prstGeom>
        </p:spPr>
      </p:pic>
      <p:sp>
        <p:nvSpPr>
          <p:cNvPr id="14" name="Nadpis 1">
            <a:extLst>
              <a:ext uri="{FF2B5EF4-FFF2-40B4-BE49-F238E27FC236}">
                <a16:creationId xmlns:a16="http://schemas.microsoft.com/office/drawing/2014/main" id="{3E8DC1CE-940C-9FE3-F378-2D5F0942214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sz="4400" dirty="0"/>
              <a:t>Obsah prezentace</a:t>
            </a:r>
          </a:p>
        </p:txBody>
      </p:sp>
    </p:spTree>
    <p:extLst>
      <p:ext uri="{BB962C8B-B14F-4D97-AF65-F5344CB8AC3E}">
        <p14:creationId xmlns:p14="http://schemas.microsoft.com/office/powerpoint/2010/main" val="3525622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B62F53D-296F-C648-17C3-E83D10A88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D2A5F3E-E025-11E8-F279-834971818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cs-CZ" dirty="0"/>
              <a:t>Motivace a cíl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1332674-056C-074C-A151-9C94909DFD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endParaRPr lang="cs-CZ" dirty="0"/>
          </a:p>
          <a:p>
            <a:r>
              <a:rPr lang="cs-CZ" dirty="0"/>
              <a:t>Automatizace v zemědělství</a:t>
            </a:r>
          </a:p>
          <a:p>
            <a:r>
              <a:rPr lang="cs-CZ" dirty="0"/>
              <a:t>Technické výzvy</a:t>
            </a:r>
          </a:p>
          <a:p>
            <a:r>
              <a:rPr lang="cs-CZ" dirty="0"/>
              <a:t>Propojení řemesla a IT</a:t>
            </a:r>
          </a:p>
          <a:p>
            <a:r>
              <a:rPr lang="cs-CZ" dirty="0"/>
              <a:t>Efektivita procesů</a:t>
            </a:r>
          </a:p>
          <a:p>
            <a:r>
              <a:rPr lang="cs-CZ" dirty="0"/>
              <a:t>Monitorování chovu</a:t>
            </a:r>
          </a:p>
          <a:p>
            <a:r>
              <a:rPr lang="cs-CZ" dirty="0"/>
              <a:t>Zlepšení řízení </a:t>
            </a:r>
            <a:endParaRPr lang="en-US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7B90895-7D5A-1977-8317-0D8FF9325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F5DA38-FB32-DA60-2235-CA0B2B872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460" y="981564"/>
            <a:ext cx="3412466" cy="489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64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BE04D-AD7A-F653-D4FD-2A307675E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A36320F-C9AE-5BD9-4628-1D51A79CC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cs-CZ" dirty="0"/>
              <a:t>Motivace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6C05FDC-C7FB-973A-33E6-A3035FAD1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63939"/>
            <a:ext cx="5181600" cy="1325562"/>
          </a:xfrm>
        </p:spPr>
        <p:txBody>
          <a:bodyPr/>
          <a:lstStyle/>
          <a:p>
            <a:r>
              <a:rPr lang="cs-CZ" dirty="0"/>
              <a:t>Moje lenost</a:t>
            </a:r>
          </a:p>
          <a:p>
            <a:r>
              <a:rPr lang="cs-CZ" dirty="0"/>
              <a:t>Kutil programátor</a:t>
            </a:r>
          </a:p>
          <a:p>
            <a:endParaRPr lang="cs-CZ" dirty="0"/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887C6B7-56CA-A52D-7CBA-6C8AEC7E0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4A6981-AD4D-97E8-480D-9AE3A522D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460" y="981564"/>
            <a:ext cx="3412466" cy="48948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4367C-F237-56B4-6044-747C0CBB58EF}"/>
              </a:ext>
            </a:extLst>
          </p:cNvPr>
          <p:cNvSpPr txBox="1">
            <a:spLocks/>
          </p:cNvSpPr>
          <p:nvPr/>
        </p:nvSpPr>
        <p:spPr>
          <a:xfrm>
            <a:off x="838200" y="3474216"/>
            <a:ext cx="5334000" cy="2615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Automatické ovládání dvířek</a:t>
            </a:r>
          </a:p>
          <a:p>
            <a:r>
              <a:rPr lang="cs-CZ" dirty="0"/>
              <a:t>Automatické svícení</a:t>
            </a:r>
          </a:p>
          <a:p>
            <a:r>
              <a:rPr lang="cs-CZ" dirty="0"/>
              <a:t>Detekce vetřelců</a:t>
            </a:r>
          </a:p>
          <a:p>
            <a:r>
              <a:rPr lang="cs-CZ" dirty="0"/>
              <a:t>Monitorování kurníku</a:t>
            </a:r>
          </a:p>
          <a:p>
            <a:r>
              <a:rPr lang="cs-CZ" dirty="0"/>
              <a:t>Vzdálený přístup</a:t>
            </a:r>
          </a:p>
          <a:p>
            <a:endParaRPr lang="cs-CZ" dirty="0"/>
          </a:p>
        </p:txBody>
      </p:sp>
      <p:sp>
        <p:nvSpPr>
          <p:cNvPr id="5" name="Nadpis 1">
            <a:extLst>
              <a:ext uri="{FF2B5EF4-FFF2-40B4-BE49-F238E27FC236}">
                <a16:creationId xmlns:a16="http://schemas.microsoft.com/office/drawing/2014/main" id="{6375ED7E-834D-1101-EF29-45FF34434059}"/>
              </a:ext>
            </a:extLst>
          </p:cNvPr>
          <p:cNvSpPr txBox="1">
            <a:spLocks/>
          </p:cNvSpPr>
          <p:nvPr/>
        </p:nvSpPr>
        <p:spPr>
          <a:xfrm>
            <a:off x="838200" y="2750821"/>
            <a:ext cx="10515600" cy="762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dirty="0"/>
              <a:t>Cíl</a:t>
            </a:r>
          </a:p>
        </p:txBody>
      </p:sp>
    </p:spTree>
    <p:extLst>
      <p:ext uri="{BB962C8B-B14F-4D97-AF65-F5344CB8AC3E}">
        <p14:creationId xmlns:p14="http://schemas.microsoft.com/office/powerpoint/2010/main" val="156064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5B863A2-1E04-AE61-2319-6A6865E6B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2C8A567-ACEB-D155-6B31-EC0264982C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0" r="-3" b="-3"/>
          <a:stretch/>
        </p:blipFill>
        <p:spPr>
          <a:xfrm>
            <a:off x="5641042" y="1825625"/>
            <a:ext cx="5712758" cy="4351338"/>
          </a:xfrm>
          <a:prstGeom prst="rect">
            <a:avLst/>
          </a:prstGeom>
          <a:noFill/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08A6AB26-105C-4575-D754-68EFF0C62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cs-CZ" dirty="0"/>
              <a:t>Jak funguje</a:t>
            </a:r>
            <a:r>
              <a:rPr lang="en-US" dirty="0"/>
              <a:t>?</a:t>
            </a:r>
            <a:endParaRPr lang="cs-CZ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F0E877C-35F9-E2E4-F9F3-F91A9F4F64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cs-CZ" dirty="0"/>
              <a:t>Modulární systém</a:t>
            </a:r>
          </a:p>
          <a:p>
            <a:r>
              <a:rPr lang="cs-CZ" dirty="0"/>
              <a:t>Hardware na míru, čidla, kamery</a:t>
            </a:r>
          </a:p>
          <a:p>
            <a:r>
              <a:rPr lang="cs-CZ" dirty="0"/>
              <a:t>Persistence dat</a:t>
            </a:r>
          </a:p>
          <a:p>
            <a:r>
              <a:rPr lang="cs-CZ" dirty="0"/>
              <a:t>Vzdálený přístup</a:t>
            </a:r>
          </a:p>
          <a:p>
            <a:r>
              <a:rPr lang="cs-CZ" dirty="0"/>
              <a:t>Notifikace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en-US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AB170181-A2F9-525D-30B6-BB1F297F5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4214087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7596B4F-1F75-FEC8-D170-74ADE2C44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E8272F8-6427-0064-1916-EE7F89816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cs-CZ" dirty="0"/>
              <a:t>Co umí</a:t>
            </a:r>
            <a:r>
              <a:rPr lang="en-US" dirty="0"/>
              <a:t>?</a:t>
            </a:r>
            <a:endParaRPr lang="cs-CZ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C17F0D-DB03-1B2B-3388-0A6506B570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Automatizace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denního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režimu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Řízení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délky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dne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Monitoring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komfortu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Kontrola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přítomnosti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Monitorování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sn</a:t>
            </a: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ů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šky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i="0" u="none" strike="noStrike" cap="none" normalizeH="0" baseline="0" dirty="0">
              <a:ln>
                <a:noFill/>
              </a:ln>
              <a:effectLst/>
            </a:endParaRPr>
          </a:p>
          <a:p>
            <a:endParaRPr lang="en-GB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BACC5FAA-83C7-0F1E-69A1-B310A73E2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1BFC7B-7A80-239F-CAD8-6D38F8E39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16" y="1493979"/>
            <a:ext cx="3436101" cy="404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33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F6CC4-2D3B-AD40-636C-322069D2D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4687182-9D16-F534-B6A7-F13952AF9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cs-CZ" dirty="0"/>
              <a:t>Co umí</a:t>
            </a:r>
            <a:r>
              <a:rPr lang="en-US" dirty="0"/>
              <a:t>?</a:t>
            </a:r>
            <a:endParaRPr lang="cs-CZ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33980C8-5453-57D8-2A81-F807BE45AF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Automatizace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denního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režimu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Řízení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délky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dne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Monitoring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komfortu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Kontrola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přítomnosti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Monitorování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sn</a:t>
            </a: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ů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šky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Detekce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vetřelců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 </a:t>
            </a:r>
            <a:r>
              <a:rPr lang="en-US" altLang="en-US" dirty="0" err="1"/>
              <a:t>Vzd</a:t>
            </a:r>
            <a:r>
              <a:rPr lang="cs-CZ" altLang="en-US" dirty="0" err="1"/>
              <a:t>álený</a:t>
            </a:r>
            <a:r>
              <a:rPr lang="cs-CZ" altLang="en-US" dirty="0"/>
              <a:t> přístup</a:t>
            </a:r>
            <a:endParaRPr kumimoji="0" lang="en-US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Analýza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snůšky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Notifikace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i="0" u="none" strike="noStrike" cap="none" normalizeH="0" baseline="0" dirty="0">
              <a:ln>
                <a:noFill/>
              </a:ln>
              <a:effectLst/>
            </a:endParaRPr>
          </a:p>
          <a:p>
            <a:endParaRPr lang="en-GB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0BA0DC76-45D6-5E3A-6A86-E5017F0B4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632631-E728-A67B-A5E1-2D6003271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16" y="1493979"/>
            <a:ext cx="3436101" cy="404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81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C8C21-2753-A344-DB2E-D2FF37186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549DF94-D580-4701-6B20-CEABA4080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792" y="507717"/>
            <a:ext cx="3899956" cy="5253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7C1314-A2C5-27C8-70AE-8DA1B04F0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03" y="496388"/>
            <a:ext cx="4078314" cy="5264331"/>
          </a:xfrm>
          <a:prstGeom prst="rect">
            <a:avLst/>
          </a:prstGeom>
        </p:spPr>
      </p:pic>
      <p:sp>
        <p:nvSpPr>
          <p:cNvPr id="18" name="Zástupný symbol pro zápatí 3">
            <a:extLst>
              <a:ext uri="{FF2B5EF4-FFF2-40B4-BE49-F238E27FC236}">
                <a16:creationId xmlns:a16="http://schemas.microsoft.com/office/drawing/2014/main" id="{2559F560-F930-933C-C3DC-C046EE56C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09611FF7-9B2F-5910-E543-673BF6C00E7E}"/>
              </a:ext>
            </a:extLst>
          </p:cNvPr>
          <p:cNvSpPr txBox="1">
            <a:spLocks/>
          </p:cNvSpPr>
          <p:nvPr/>
        </p:nvSpPr>
        <p:spPr>
          <a:xfrm>
            <a:off x="9028253" y="2000021"/>
            <a:ext cx="3163747" cy="4007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cs-CZ" altLang="en-US" dirty="0"/>
              <a:t> </a:t>
            </a:r>
            <a:r>
              <a:rPr lang="cs-CZ" altLang="en-US" dirty="0" err="1"/>
              <a:t>Raspberry</a:t>
            </a:r>
            <a:r>
              <a:rPr lang="cs-CZ" altLang="en-US" dirty="0"/>
              <a:t> </a:t>
            </a:r>
            <a:r>
              <a:rPr lang="cs-CZ" altLang="en-US" dirty="0" err="1"/>
              <a:t>Pi</a:t>
            </a:r>
            <a:endParaRPr lang="cs-CZ" altLang="en-US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cs-CZ" altLang="en-US" dirty="0"/>
              <a:t> </a:t>
            </a:r>
            <a:r>
              <a:rPr lang="cs-CZ" altLang="en-US" dirty="0" err="1"/>
              <a:t>Arduino</a:t>
            </a:r>
            <a:r>
              <a:rPr lang="cs-CZ" altLang="en-US" dirty="0"/>
              <a:t> Nano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cs-CZ" altLang="en-US" dirty="0"/>
              <a:t> </a:t>
            </a:r>
            <a:r>
              <a:rPr lang="cs-CZ" altLang="en-US" dirty="0" err="1"/>
              <a:t>PoE</a:t>
            </a:r>
            <a:r>
              <a:rPr lang="cs-CZ" altLang="en-US" dirty="0"/>
              <a:t> switch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cs-CZ" altLang="en-US" dirty="0"/>
              <a:t> USB hub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cs-CZ" altLang="en-US" dirty="0"/>
              <a:t> Přívod 230 V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cs-CZ" altLang="en-US" dirty="0"/>
              <a:t> Ethernet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8852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13294D2-E207-A32A-9144-CE562AE58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178" y="1497854"/>
            <a:ext cx="5147887" cy="3589152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47E1BED-42F0-AC05-F989-934B75A64D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241935" y="1497854"/>
            <a:ext cx="6494660" cy="358915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02705-BECE-E206-664E-FB05A44EF1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6517" y="5087006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cs-CZ" dirty="0"/>
              <a:t>Slepice jsou doma a spočítané</a:t>
            </a:r>
            <a:endParaRPr lang="en-GB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7CE245B-D0A3-D920-B872-D85E2F6C9466}"/>
              </a:ext>
            </a:extLst>
          </p:cNvPr>
          <p:cNvSpPr txBox="1">
            <a:spLocks/>
          </p:cNvSpPr>
          <p:nvPr/>
        </p:nvSpPr>
        <p:spPr>
          <a:xfrm>
            <a:off x="8089484" y="5167312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dirty="0"/>
              <a:t>Dopolední snůška</a:t>
            </a:r>
            <a:endParaRPr lang="en-GB" dirty="0"/>
          </a:p>
        </p:txBody>
      </p:sp>
      <p:sp>
        <p:nvSpPr>
          <p:cNvPr id="3" name="Zástupný symbol pro zápatí 3">
            <a:extLst>
              <a:ext uri="{FF2B5EF4-FFF2-40B4-BE49-F238E27FC236}">
                <a16:creationId xmlns:a16="http://schemas.microsoft.com/office/drawing/2014/main" id="{C8FEE126-4C41-17A1-9508-6DCF8CC2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2039032554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Šablona pro práci" id="{E9ACF355-B523-4978-95F0-FF2226777EC6}" vid="{8C11293C-8D81-426F-A8AC-FF11C43C3C45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Šablona pro práci</Template>
  <TotalTime>4414</TotalTime>
  <Words>1817</Words>
  <Application>Microsoft Office PowerPoint</Application>
  <PresentationFormat>Širokoúhlá obrazovka</PresentationFormat>
  <Paragraphs>296</Paragraphs>
  <Slides>18</Slides>
  <Notes>18</Notes>
  <HiddenSlides>4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Motiv Office</vt:lpstr>
      <vt:lpstr>Název práce: Coopmaster - systém pro řízení a automatizaci kurníku Jméno: Jaroslav Němec Škola: Střední škola a vyšší odborná škola aplikované kybernetiky Kraj: Královéhradecký</vt:lpstr>
      <vt:lpstr>Prezentace aplikace PowerPoint</vt:lpstr>
      <vt:lpstr>Motivace a cíl</vt:lpstr>
      <vt:lpstr>Motivace</vt:lpstr>
      <vt:lpstr>Jak funguje?</vt:lpstr>
      <vt:lpstr>Co umí?</vt:lpstr>
      <vt:lpstr>Co umí?</vt:lpstr>
      <vt:lpstr>Prezentace aplikace PowerPoint</vt:lpstr>
      <vt:lpstr>Prezentace aplikace PowerPoint</vt:lpstr>
      <vt:lpstr>Prezentace aplikace PowerPoint</vt:lpstr>
      <vt:lpstr>Co dále umí?</vt:lpstr>
      <vt:lpstr>Prezentace aplikace PowerPoint</vt:lpstr>
      <vt:lpstr>Prezentace aplikace PowerPoint</vt:lpstr>
      <vt:lpstr>Živá ukázka</vt:lpstr>
      <vt:lpstr>Úspěchy</vt:lpstr>
      <vt:lpstr>Výzvy</vt:lpstr>
      <vt:lpstr>Co bude umět nová verze</vt:lpstr>
      <vt:lpstr>Závěr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Název práce: Jméno: Škola: Kraj:</dc:title>
  <dc:creator>Petr Mazouch</dc:creator>
  <cp:lastModifiedBy>Jaroslav Němec</cp:lastModifiedBy>
  <cp:revision>18</cp:revision>
  <dcterms:created xsi:type="dcterms:W3CDTF">2020-03-21T20:56:17Z</dcterms:created>
  <dcterms:modified xsi:type="dcterms:W3CDTF">2025-02-18T12:17:40Z</dcterms:modified>
</cp:coreProperties>
</file>